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3.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5.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725" r:id="rId2"/>
    <p:sldMasterId id="2147483746" r:id="rId3"/>
    <p:sldMasterId id="2147483768" r:id="rId4"/>
    <p:sldMasterId id="2147483780" r:id="rId5"/>
    <p:sldMasterId id="2147483793" r:id="rId6"/>
  </p:sldMasterIdLst>
  <p:notesMasterIdLst>
    <p:notesMasterId r:id="rId37"/>
  </p:notesMasterIdLst>
  <p:sldIdLst>
    <p:sldId id="377" r:id="rId7"/>
    <p:sldId id="417" r:id="rId8"/>
    <p:sldId id="425" r:id="rId9"/>
    <p:sldId id="427" r:id="rId10"/>
    <p:sldId id="380" r:id="rId11"/>
    <p:sldId id="382" r:id="rId12"/>
    <p:sldId id="422" r:id="rId13"/>
    <p:sldId id="385" r:id="rId14"/>
    <p:sldId id="274" r:id="rId15"/>
    <p:sldId id="384" r:id="rId16"/>
    <p:sldId id="423" r:id="rId17"/>
    <p:sldId id="275" r:id="rId18"/>
    <p:sldId id="436" r:id="rId19"/>
    <p:sldId id="443" r:id="rId20"/>
    <p:sldId id="434" r:id="rId21"/>
    <p:sldId id="424" r:id="rId22"/>
    <p:sldId id="444" r:id="rId23"/>
    <p:sldId id="435" r:id="rId24"/>
    <p:sldId id="445" r:id="rId25"/>
    <p:sldId id="437" r:id="rId26"/>
    <p:sldId id="438" r:id="rId27"/>
    <p:sldId id="439" r:id="rId28"/>
    <p:sldId id="440" r:id="rId29"/>
    <p:sldId id="441" r:id="rId30"/>
    <p:sldId id="442" r:id="rId31"/>
    <p:sldId id="448" r:id="rId32"/>
    <p:sldId id="446" r:id="rId33"/>
    <p:sldId id="447" r:id="rId34"/>
    <p:sldId id="432" r:id="rId35"/>
    <p:sldId id="449" r:id="rId36"/>
  </p:sldIdLst>
  <p:sldSz cx="24384000" cy="13716000"/>
  <p:notesSz cx="6858000" cy="9144000"/>
  <p:defaultTextStyle>
    <a:defPPr marL="0" marR="0" indent="0" algn="l" defTabSz="914292" rtl="0" fontAlgn="auto" latinLnBrk="1" hangingPunct="0">
      <a:lnSpc>
        <a:spcPct val="100000"/>
      </a:lnSpc>
      <a:spcBef>
        <a:spcPts val="0"/>
      </a:spcBef>
      <a:spcAft>
        <a:spcPts val="0"/>
      </a:spcAft>
      <a:buClrTx/>
      <a:buSzTx/>
      <a:buFontTx/>
      <a:buNone/>
      <a:tabLst/>
      <a:defRPr kumimoji="0" sz="1900" b="0" i="0" u="none" strike="noStrike" cap="none" spc="0" normalizeH="0" baseline="0">
        <a:ln>
          <a:noFill/>
        </a:ln>
        <a:solidFill>
          <a:srgbClr val="000000"/>
        </a:solidFill>
        <a:effectLst/>
        <a:uFillTx/>
      </a:defRPr>
    </a:defPPr>
    <a:lvl1pPr marL="0" marR="0" indent="0" algn="ctr" defTabSz="821434" rtl="0" fontAlgn="auto" latinLnBrk="0" hangingPunct="0">
      <a:lnSpc>
        <a:spcPct val="100000"/>
      </a:lnSpc>
      <a:spcBef>
        <a:spcPts val="0"/>
      </a:spcBef>
      <a:spcAft>
        <a:spcPts val="0"/>
      </a:spcAft>
      <a:buClrTx/>
      <a:buSzTx/>
      <a:buFontTx/>
      <a:buNone/>
      <a:tabLst/>
      <a:defRPr kumimoji="0" sz="2900" b="0" i="0" u="none" strike="noStrike" cap="none" spc="0" normalizeH="0" baseline="0">
        <a:ln>
          <a:noFill/>
        </a:ln>
        <a:solidFill>
          <a:srgbClr val="53585F"/>
        </a:solidFill>
        <a:effectLst/>
        <a:uFillTx/>
        <a:latin typeface="Titillium Web"/>
        <a:ea typeface="Titillium Web"/>
        <a:cs typeface="Titillium Web"/>
        <a:sym typeface="Titillium Web"/>
      </a:defRPr>
    </a:lvl1pPr>
    <a:lvl2pPr marL="0" marR="0" indent="228574" algn="ctr" defTabSz="821434" rtl="0" fontAlgn="auto" latinLnBrk="0" hangingPunct="0">
      <a:lnSpc>
        <a:spcPct val="100000"/>
      </a:lnSpc>
      <a:spcBef>
        <a:spcPts val="0"/>
      </a:spcBef>
      <a:spcAft>
        <a:spcPts val="0"/>
      </a:spcAft>
      <a:buClrTx/>
      <a:buSzTx/>
      <a:buFontTx/>
      <a:buNone/>
      <a:tabLst/>
      <a:defRPr kumimoji="0" sz="2900" b="0" i="0" u="none" strike="noStrike" cap="none" spc="0" normalizeH="0" baseline="0">
        <a:ln>
          <a:noFill/>
        </a:ln>
        <a:solidFill>
          <a:srgbClr val="53585F"/>
        </a:solidFill>
        <a:effectLst/>
        <a:uFillTx/>
        <a:latin typeface="Titillium Web"/>
        <a:ea typeface="Titillium Web"/>
        <a:cs typeface="Titillium Web"/>
        <a:sym typeface="Titillium Web"/>
      </a:defRPr>
    </a:lvl2pPr>
    <a:lvl3pPr marL="0" marR="0" indent="457149" algn="ctr" defTabSz="821434" rtl="0" fontAlgn="auto" latinLnBrk="0" hangingPunct="0">
      <a:lnSpc>
        <a:spcPct val="100000"/>
      </a:lnSpc>
      <a:spcBef>
        <a:spcPts val="0"/>
      </a:spcBef>
      <a:spcAft>
        <a:spcPts val="0"/>
      </a:spcAft>
      <a:buClrTx/>
      <a:buSzTx/>
      <a:buFontTx/>
      <a:buNone/>
      <a:tabLst/>
      <a:defRPr kumimoji="0" sz="2900" b="0" i="0" u="none" strike="noStrike" cap="none" spc="0" normalizeH="0" baseline="0">
        <a:ln>
          <a:noFill/>
        </a:ln>
        <a:solidFill>
          <a:srgbClr val="53585F"/>
        </a:solidFill>
        <a:effectLst/>
        <a:uFillTx/>
        <a:latin typeface="Titillium Web"/>
        <a:ea typeface="Titillium Web"/>
        <a:cs typeface="Titillium Web"/>
        <a:sym typeface="Titillium Web"/>
      </a:defRPr>
    </a:lvl3pPr>
    <a:lvl4pPr marL="0" marR="0" indent="685723" algn="ctr" defTabSz="821434" rtl="0" fontAlgn="auto" latinLnBrk="0" hangingPunct="0">
      <a:lnSpc>
        <a:spcPct val="100000"/>
      </a:lnSpc>
      <a:spcBef>
        <a:spcPts val="0"/>
      </a:spcBef>
      <a:spcAft>
        <a:spcPts val="0"/>
      </a:spcAft>
      <a:buClrTx/>
      <a:buSzTx/>
      <a:buFontTx/>
      <a:buNone/>
      <a:tabLst/>
      <a:defRPr kumimoji="0" sz="2900" b="0" i="0" u="none" strike="noStrike" cap="none" spc="0" normalizeH="0" baseline="0">
        <a:ln>
          <a:noFill/>
        </a:ln>
        <a:solidFill>
          <a:srgbClr val="53585F"/>
        </a:solidFill>
        <a:effectLst/>
        <a:uFillTx/>
        <a:latin typeface="Titillium Web"/>
        <a:ea typeface="Titillium Web"/>
        <a:cs typeface="Titillium Web"/>
        <a:sym typeface="Titillium Web"/>
      </a:defRPr>
    </a:lvl4pPr>
    <a:lvl5pPr marL="0" marR="0" indent="914292" algn="ctr" defTabSz="821434" rtl="0" fontAlgn="auto" latinLnBrk="0" hangingPunct="0">
      <a:lnSpc>
        <a:spcPct val="100000"/>
      </a:lnSpc>
      <a:spcBef>
        <a:spcPts val="0"/>
      </a:spcBef>
      <a:spcAft>
        <a:spcPts val="0"/>
      </a:spcAft>
      <a:buClrTx/>
      <a:buSzTx/>
      <a:buFontTx/>
      <a:buNone/>
      <a:tabLst/>
      <a:defRPr kumimoji="0" sz="2900" b="0" i="0" u="none" strike="noStrike" cap="none" spc="0" normalizeH="0" baseline="0">
        <a:ln>
          <a:noFill/>
        </a:ln>
        <a:solidFill>
          <a:srgbClr val="53585F"/>
        </a:solidFill>
        <a:effectLst/>
        <a:uFillTx/>
        <a:latin typeface="Titillium Web"/>
        <a:ea typeface="Titillium Web"/>
        <a:cs typeface="Titillium Web"/>
        <a:sym typeface="Titillium Web"/>
      </a:defRPr>
    </a:lvl5pPr>
    <a:lvl6pPr marL="0" marR="0" indent="1142868" algn="ctr" defTabSz="821434" rtl="0" fontAlgn="auto" latinLnBrk="0" hangingPunct="0">
      <a:lnSpc>
        <a:spcPct val="100000"/>
      </a:lnSpc>
      <a:spcBef>
        <a:spcPts val="0"/>
      </a:spcBef>
      <a:spcAft>
        <a:spcPts val="0"/>
      </a:spcAft>
      <a:buClrTx/>
      <a:buSzTx/>
      <a:buFontTx/>
      <a:buNone/>
      <a:tabLst/>
      <a:defRPr kumimoji="0" sz="2900" b="0" i="0" u="none" strike="noStrike" cap="none" spc="0" normalizeH="0" baseline="0">
        <a:ln>
          <a:noFill/>
        </a:ln>
        <a:solidFill>
          <a:srgbClr val="53585F"/>
        </a:solidFill>
        <a:effectLst/>
        <a:uFillTx/>
        <a:latin typeface="Titillium Web"/>
        <a:ea typeface="Titillium Web"/>
        <a:cs typeface="Titillium Web"/>
        <a:sym typeface="Titillium Web"/>
      </a:defRPr>
    </a:lvl6pPr>
    <a:lvl7pPr marL="0" marR="0" indent="1371439" algn="ctr" defTabSz="821434" rtl="0" fontAlgn="auto" latinLnBrk="0" hangingPunct="0">
      <a:lnSpc>
        <a:spcPct val="100000"/>
      </a:lnSpc>
      <a:spcBef>
        <a:spcPts val="0"/>
      </a:spcBef>
      <a:spcAft>
        <a:spcPts val="0"/>
      </a:spcAft>
      <a:buClrTx/>
      <a:buSzTx/>
      <a:buFontTx/>
      <a:buNone/>
      <a:tabLst/>
      <a:defRPr kumimoji="0" sz="2900" b="0" i="0" u="none" strike="noStrike" cap="none" spc="0" normalizeH="0" baseline="0">
        <a:ln>
          <a:noFill/>
        </a:ln>
        <a:solidFill>
          <a:srgbClr val="53585F"/>
        </a:solidFill>
        <a:effectLst/>
        <a:uFillTx/>
        <a:latin typeface="Titillium Web"/>
        <a:ea typeface="Titillium Web"/>
        <a:cs typeface="Titillium Web"/>
        <a:sym typeface="Titillium Web"/>
      </a:defRPr>
    </a:lvl7pPr>
    <a:lvl8pPr marL="0" marR="0" indent="1600012" algn="ctr" defTabSz="821434" rtl="0" fontAlgn="auto" latinLnBrk="0" hangingPunct="0">
      <a:lnSpc>
        <a:spcPct val="100000"/>
      </a:lnSpc>
      <a:spcBef>
        <a:spcPts val="0"/>
      </a:spcBef>
      <a:spcAft>
        <a:spcPts val="0"/>
      </a:spcAft>
      <a:buClrTx/>
      <a:buSzTx/>
      <a:buFontTx/>
      <a:buNone/>
      <a:tabLst/>
      <a:defRPr kumimoji="0" sz="2900" b="0" i="0" u="none" strike="noStrike" cap="none" spc="0" normalizeH="0" baseline="0">
        <a:ln>
          <a:noFill/>
        </a:ln>
        <a:solidFill>
          <a:srgbClr val="53585F"/>
        </a:solidFill>
        <a:effectLst/>
        <a:uFillTx/>
        <a:latin typeface="Titillium Web"/>
        <a:ea typeface="Titillium Web"/>
        <a:cs typeface="Titillium Web"/>
        <a:sym typeface="Titillium Web"/>
      </a:defRPr>
    </a:lvl8pPr>
    <a:lvl9pPr marL="0" marR="0" indent="1828588" algn="ctr" defTabSz="821434" rtl="0" fontAlgn="auto" latinLnBrk="0" hangingPunct="0">
      <a:lnSpc>
        <a:spcPct val="100000"/>
      </a:lnSpc>
      <a:spcBef>
        <a:spcPts val="0"/>
      </a:spcBef>
      <a:spcAft>
        <a:spcPts val="0"/>
      </a:spcAft>
      <a:buClrTx/>
      <a:buSzTx/>
      <a:buFontTx/>
      <a:buNone/>
      <a:tabLst/>
      <a:defRPr kumimoji="0" sz="2900" b="0" i="0" u="none" strike="noStrike" cap="none" spc="0" normalizeH="0" baseline="0">
        <a:ln>
          <a:noFill/>
        </a:ln>
        <a:solidFill>
          <a:srgbClr val="53585F"/>
        </a:solidFill>
        <a:effectLst/>
        <a:uFillTx/>
        <a:latin typeface="Titillium Web"/>
        <a:ea typeface="Titillium Web"/>
        <a:cs typeface="Titillium Web"/>
        <a:sym typeface="Titillium Web"/>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Helvetica Light"/>
          <a:ea typeface="Helvetica Light"/>
          <a:cs typeface="Helvetica Light"/>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a:ea typeface="Helvetica"/>
          <a:cs typeface="Helvetic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398CCE"/>
          </a:solidFill>
        </a:fill>
      </a:tcStyle>
    </a:firstCol>
    <a:lastRow>
      <a:tcTxStyle b="off" i="off">
        <a:font>
          <a:latin typeface="Helvetica Light"/>
          <a:ea typeface="Helvetica Light"/>
          <a:cs typeface="Helvetica Light"/>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a:ea typeface="Helvetica"/>
          <a:cs typeface="Helvetic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hueOff val="126771"/>
              <a:satOff val="7112"/>
              <a:lumOff val="-22726"/>
            </a:schemeClr>
          </a:solidFill>
        </a:fill>
      </a:tcStyle>
    </a:firstRow>
  </a:tblStyle>
  <a:tblStyle styleId="{C7B018BB-80A7-4F77-B60F-C8B233D01FF8}" styleName="">
    <a:tblBg/>
    <a:wholeTbl>
      <a:tcTxStyle b="off" i="off">
        <a:font>
          <a:latin typeface="Helvetica Light"/>
          <a:ea typeface="Helvetica Light"/>
          <a:cs typeface="Helvetica Light"/>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n" i="off">
        <a:font>
          <a:latin typeface="Helvetica"/>
          <a:ea typeface="Helvetica"/>
          <a:cs typeface="Helvetic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5AC831"/>
          </a:solidFill>
        </a:fill>
      </a:tcStyle>
    </a:firstCol>
    <a:lastRow>
      <a:tcTxStyle b="off" i="off">
        <a:font>
          <a:latin typeface="Helvetica Light"/>
          <a:ea typeface="Helvetica Light"/>
          <a:cs typeface="Helvetica Light"/>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lastRow>
    <a:firstRow>
      <a:tcTxStyle b="on" i="off">
        <a:font>
          <a:latin typeface="Helvetica"/>
          <a:ea typeface="Helvetica"/>
          <a:cs typeface="Helvetic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2">
              <a:hueOff val="3058230"/>
              <a:satOff val="49756"/>
              <a:lumOff val="-33158"/>
            </a:schemeClr>
          </a:solidFill>
        </a:fill>
      </a:tcStyle>
    </a:firstRow>
  </a:tblStyle>
  <a:tblStyle styleId="{EEE7283C-3CF3-47DC-8721-378D4A62B228}" styleName="">
    <a:tblBg/>
    <a:wholeTbl>
      <a:tcTxStyle b="off" i="off">
        <a:font>
          <a:latin typeface="Helvetica Light"/>
          <a:ea typeface="Helvetica Light"/>
          <a:cs typeface="Helvetica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E6E4D7"/>
          </a:solidFill>
        </a:fill>
      </a:tcStyle>
    </a:wholeTbl>
    <a:band2H>
      <a:tcTxStyle/>
      <a:tcStyle>
        <a:tcBdr/>
        <a:fill>
          <a:solidFill>
            <a:srgbClr val="C3C2C2"/>
          </a:solidFill>
        </a:fill>
      </a:tcStyle>
    </a:band2H>
    <a:firstCol>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09C99"/>
          </a:solidFill>
        </a:fill>
      </a:tcStyle>
    </a:firstCol>
    <a:lastRow>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lastRow>
    <a:firstRow>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firstRow>
  </a:tblStyle>
  <a:tblStyle styleId="{CF821DB8-F4EB-4A41-A1BA-3FCAFE7338EE}" styleName="">
    <a:tblBg/>
    <a:wholeTbl>
      <a:tcTxStyle b="off" i="off">
        <a:font>
          <a:latin typeface="Helvetica Light"/>
          <a:ea typeface="Helvetica Light"/>
          <a:cs typeface="Helvetica Light"/>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EBEBEB"/>
          </a:solidFill>
        </a:fill>
      </a:tcStyle>
    </a:wholeTbl>
    <a:band2H>
      <a:tcTxStyle/>
      <a:tcStyle>
        <a:tcBdr/>
        <a:fill>
          <a:solidFill>
            <a:srgbClr val="DCE5E6"/>
          </a:solidFill>
        </a:fill>
      </a:tcStyle>
    </a:band2H>
    <a:firstCol>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Col>
    <a:lastRow>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lastRow>
    <a:firstRow>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Row>
  </a:tblStyle>
  <a:tblStyle styleId="{33BA23B1-9221-436E-865A-0063620EA4FD}" styleName="">
    <a:tblBg/>
    <a:wholeTbl>
      <a:tcTxStyle b="off" i="off">
        <a:font>
          <a:latin typeface="Helvetica Light"/>
          <a:ea typeface="Helvetica Light"/>
          <a:cs typeface="Helvetica Light"/>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D0D1D2"/>
          </a:solidFill>
        </a:fill>
      </a:tcStyle>
    </a:wholeTbl>
    <a:band2H>
      <a:tcTxStyle/>
      <a:tcStyle>
        <a:tcBdr/>
        <a:fill>
          <a:solidFill>
            <a:srgbClr val="DEDEDF"/>
          </a:solidFill>
        </a:fill>
      </a:tcStyle>
    </a:band2H>
    <a:firstCol>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761"/>
          </a:solidFill>
        </a:fill>
      </a:tcStyle>
    </a:firstCol>
    <a:lastRow>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909398"/>
          </a:solidFill>
        </a:fill>
      </a:tcStyle>
    </a:lastRow>
    <a:firstRow>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67C85"/>
          </a:solidFill>
        </a:fill>
      </a:tcStyle>
    </a:firstRow>
  </a:tblStyle>
  <a:tblStyle styleId="{2708684C-4D16-4618-839F-0558EEFCDFE6}" styleName="">
    <a:tblBg/>
    <a:wholeTbl>
      <a:tcTxStyle b="off" i="off">
        <a:font>
          <a:latin typeface="Helvetica Light"/>
          <a:ea typeface="Helvetica Light"/>
          <a:cs typeface="Helvetica Light"/>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a:ea typeface="Helvetica"/>
          <a:cs typeface="Helvetica"/>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51" autoAdjust="0"/>
    <p:restoredTop sz="95718"/>
  </p:normalViewPr>
  <p:slideViewPr>
    <p:cSldViewPr snapToGrid="0" snapToObjects="1">
      <p:cViewPr>
        <p:scale>
          <a:sx n="40" d="100"/>
          <a:sy n="40" d="100"/>
        </p:scale>
        <p:origin x="-198" y="-636"/>
      </p:cViewPr>
      <p:guideLst>
        <p:guide orient="horz" pos="432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53" name="Shape 1153"/>
          <p:cNvSpPr>
            <a:spLocks noGrp="1" noRot="1" noChangeAspect="1"/>
          </p:cNvSpPr>
          <p:nvPr>
            <p:ph type="sldImg"/>
          </p:nvPr>
        </p:nvSpPr>
        <p:spPr>
          <a:xfrm>
            <a:off x="381000" y="685800"/>
            <a:ext cx="6096000" cy="3429000"/>
          </a:xfrm>
          <a:prstGeom prst="rect">
            <a:avLst/>
          </a:prstGeom>
        </p:spPr>
        <p:txBody>
          <a:bodyPr/>
          <a:lstStyle/>
          <a:p>
            <a:endParaRPr/>
          </a:p>
        </p:txBody>
      </p:sp>
      <p:sp>
        <p:nvSpPr>
          <p:cNvPr id="1154" name="Shape 1154"/>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242861803"/>
      </p:ext>
    </p:extLst>
  </p:cSld>
  <p:clrMap bg1="lt1" tx1="dk1" bg2="lt2" tx2="dk2" accent1="accent1" accent2="accent2" accent3="accent3" accent4="accent4" accent5="accent5" accent6="accent6" hlink="hlink" folHlink="folHlink"/>
  <p:notesStyle>
    <a:lvl1pPr defTabSz="457149" latinLnBrk="0">
      <a:lnSpc>
        <a:spcPct val="117999"/>
      </a:lnSpc>
      <a:defRPr sz="2100">
        <a:latin typeface="Helvetica Neue"/>
        <a:ea typeface="Helvetica Neue"/>
        <a:cs typeface="Helvetica Neue"/>
        <a:sym typeface="Helvetica Neue"/>
      </a:defRPr>
    </a:lvl1pPr>
    <a:lvl2pPr indent="228574" defTabSz="457149" latinLnBrk="0">
      <a:lnSpc>
        <a:spcPct val="117999"/>
      </a:lnSpc>
      <a:defRPr sz="2100">
        <a:latin typeface="Helvetica Neue"/>
        <a:ea typeface="Helvetica Neue"/>
        <a:cs typeface="Helvetica Neue"/>
        <a:sym typeface="Helvetica Neue"/>
      </a:defRPr>
    </a:lvl2pPr>
    <a:lvl3pPr indent="457149" defTabSz="457149" latinLnBrk="0">
      <a:lnSpc>
        <a:spcPct val="117999"/>
      </a:lnSpc>
      <a:defRPr sz="2100">
        <a:latin typeface="Helvetica Neue"/>
        <a:ea typeface="Helvetica Neue"/>
        <a:cs typeface="Helvetica Neue"/>
        <a:sym typeface="Helvetica Neue"/>
      </a:defRPr>
    </a:lvl3pPr>
    <a:lvl4pPr indent="685723" defTabSz="457149" latinLnBrk="0">
      <a:lnSpc>
        <a:spcPct val="117999"/>
      </a:lnSpc>
      <a:defRPr sz="2100">
        <a:latin typeface="Helvetica Neue"/>
        <a:ea typeface="Helvetica Neue"/>
        <a:cs typeface="Helvetica Neue"/>
        <a:sym typeface="Helvetica Neue"/>
      </a:defRPr>
    </a:lvl4pPr>
    <a:lvl5pPr indent="914292" defTabSz="457149" latinLnBrk="0">
      <a:lnSpc>
        <a:spcPct val="117999"/>
      </a:lnSpc>
      <a:defRPr sz="2100">
        <a:latin typeface="Helvetica Neue"/>
        <a:ea typeface="Helvetica Neue"/>
        <a:cs typeface="Helvetica Neue"/>
        <a:sym typeface="Helvetica Neue"/>
      </a:defRPr>
    </a:lvl5pPr>
    <a:lvl6pPr indent="1142868" defTabSz="457149" latinLnBrk="0">
      <a:lnSpc>
        <a:spcPct val="117999"/>
      </a:lnSpc>
      <a:defRPr sz="2100">
        <a:latin typeface="Helvetica Neue"/>
        <a:ea typeface="Helvetica Neue"/>
        <a:cs typeface="Helvetica Neue"/>
        <a:sym typeface="Helvetica Neue"/>
      </a:defRPr>
    </a:lvl6pPr>
    <a:lvl7pPr indent="1371439" defTabSz="457149" latinLnBrk="0">
      <a:lnSpc>
        <a:spcPct val="117999"/>
      </a:lnSpc>
      <a:defRPr sz="2100">
        <a:latin typeface="Helvetica Neue"/>
        <a:ea typeface="Helvetica Neue"/>
        <a:cs typeface="Helvetica Neue"/>
        <a:sym typeface="Helvetica Neue"/>
      </a:defRPr>
    </a:lvl7pPr>
    <a:lvl8pPr indent="1600012" defTabSz="457149" latinLnBrk="0">
      <a:lnSpc>
        <a:spcPct val="117999"/>
      </a:lnSpc>
      <a:defRPr sz="2100">
        <a:latin typeface="Helvetica Neue"/>
        <a:ea typeface="Helvetica Neue"/>
        <a:cs typeface="Helvetica Neue"/>
        <a:sym typeface="Helvetica Neue"/>
      </a:defRPr>
    </a:lvl8pPr>
    <a:lvl9pPr indent="1828588" defTabSz="457149" latinLnBrk="0">
      <a:lnSpc>
        <a:spcPct val="117999"/>
      </a:lnSpc>
      <a:defRPr sz="2100">
        <a:latin typeface="Helvetica Neue"/>
        <a:ea typeface="Helvetica Neue"/>
        <a:cs typeface="Helvetica Neue"/>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smtClean="0"/>
              <a:t>GK</a:t>
            </a:r>
            <a:endParaRPr lang="en-GB" dirty="0"/>
          </a:p>
        </p:txBody>
      </p:sp>
      <p:sp>
        <p:nvSpPr>
          <p:cNvPr id="4" name="Slide Number Placeholder 3"/>
          <p:cNvSpPr>
            <a:spLocks noGrp="1"/>
          </p:cNvSpPr>
          <p:nvPr>
            <p:ph type="sldNum" sz="quarter" idx="10"/>
          </p:nvPr>
        </p:nvSpPr>
        <p:spPr>
          <a:xfrm>
            <a:off x="3884613" y="8685213"/>
            <a:ext cx="2971800" cy="457200"/>
          </a:xfrm>
          <a:prstGeom prst="rect">
            <a:avLst/>
          </a:prstGeom>
        </p:spPr>
        <p:txBody>
          <a:bodyPr/>
          <a:lstStyle/>
          <a:p>
            <a:fld id="{0069D12D-5169-4C7C-BE85-C3843FA04879}" type="slidenum">
              <a:rPr lang="en-GB" smtClean="0"/>
              <a:t>13</a:t>
            </a:fld>
            <a:endParaRPr lang="en-GB"/>
          </a:p>
        </p:txBody>
      </p:sp>
    </p:spTree>
    <p:extLst>
      <p:ext uri="{BB962C8B-B14F-4D97-AF65-F5344CB8AC3E}">
        <p14:creationId xmlns:p14="http://schemas.microsoft.com/office/powerpoint/2010/main" val="3753353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Intro">
    <p:bg>
      <p:bgPr>
        <a:solidFill>
          <a:schemeClr val="bg1"/>
        </a:solidFill>
        <a:effectLst/>
      </p:bgPr>
    </p:bg>
    <p:spTree>
      <p:nvGrpSpPr>
        <p:cNvPr id="1" name=""/>
        <p:cNvGrpSpPr/>
        <p:nvPr/>
      </p:nvGrpSpPr>
      <p:grpSpPr>
        <a:xfrm>
          <a:off x="0" y="0"/>
          <a:ext cx="0" cy="0"/>
          <a:chOff x="0" y="0"/>
          <a:chExt cx="0" cy="0"/>
        </a:xfrm>
      </p:grpSpPr>
      <p:sp>
        <p:nvSpPr>
          <p:cNvPr id="11" name="Shape 11"/>
          <p:cNvSpPr>
            <a:spLocks noGrp="1"/>
          </p:cNvSpPr>
          <p:nvPr>
            <p:ph type="body" sz="quarter" idx="13" hasCustomPrompt="1"/>
          </p:nvPr>
        </p:nvSpPr>
        <p:spPr>
          <a:xfrm>
            <a:off x="11005604" y="9354596"/>
            <a:ext cx="2626819" cy="2626820"/>
          </a:xfrm>
          <a:prstGeom prst="ellipse">
            <a:avLst/>
          </a:prstGeom>
          <a:solidFill>
            <a:schemeClr val="tx1"/>
          </a:solidFill>
          <a:effectLst>
            <a:outerShdw blurRad="127000" dist="63500" dir="5400000" rotWithShape="0">
              <a:srgbClr val="000000">
                <a:alpha val="24538"/>
              </a:srgbClr>
            </a:outerShdw>
          </a:effectLst>
        </p:spPr>
        <p:txBody>
          <a:bodyPr lIns="91429" tIns="107988" rIns="91429" bIns="0" anchor="ctr" anchorCtr="0">
            <a:noAutofit/>
          </a:bodyPr>
          <a:lstStyle>
            <a:lvl1pPr marL="0" indent="0" algn="ctr" defTabSz="825403">
              <a:spcBef>
                <a:spcPts val="0"/>
              </a:spcBef>
              <a:buSzTx/>
              <a:buNone/>
              <a:defRPr sz="10000">
                <a:solidFill>
                  <a:schemeClr val="bg1"/>
                </a:solidFill>
                <a:latin typeface="+mn-lt"/>
                <a:ea typeface="+mn-ea"/>
                <a:cs typeface="+mn-cs"/>
                <a:sym typeface="Bebas Neue Bold"/>
              </a:defRPr>
            </a:lvl1pPr>
          </a:lstStyle>
          <a:p>
            <a:r>
              <a:rPr lang="en-US" dirty="0" smtClean="0"/>
              <a:t>GO</a:t>
            </a:r>
            <a:endParaRPr dirty="0"/>
          </a:p>
        </p:txBody>
      </p:sp>
      <p:sp>
        <p:nvSpPr>
          <p:cNvPr id="12" name="Shape 12"/>
          <p:cNvSpPr>
            <a:spLocks noGrp="1"/>
          </p:cNvSpPr>
          <p:nvPr>
            <p:ph type="body" sz="quarter" idx="14"/>
          </p:nvPr>
        </p:nvSpPr>
        <p:spPr>
          <a:xfrm>
            <a:off x="1260705" y="7401451"/>
            <a:ext cx="21849896" cy="717115"/>
          </a:xfrm>
          <a:prstGeom prst="rect">
            <a:avLst/>
          </a:prstGeom>
        </p:spPr>
        <p:txBody>
          <a:bodyPr lIns="91429" tIns="45718" rIns="91429" bIns="45718" anchor="t" anchorCtr="0">
            <a:spAutoFit/>
          </a:bodyPr>
          <a:lstStyle>
            <a:lvl1pPr marL="0" indent="0" algn="ctr" defTabSz="825403">
              <a:lnSpc>
                <a:spcPct val="140000"/>
              </a:lnSpc>
              <a:spcBef>
                <a:spcPts val="0"/>
              </a:spcBef>
              <a:buSzTx/>
              <a:buNone/>
              <a:defRPr sz="2900" spc="750">
                <a:solidFill>
                  <a:schemeClr val="tx1"/>
                </a:solidFill>
                <a:latin typeface="Bebas Neue Regular"/>
                <a:ea typeface="Bebas Neue Regular"/>
                <a:cs typeface="Bebas Neue Regular"/>
                <a:sym typeface="Bebas Neue Regular"/>
              </a:defRPr>
            </a:lvl1pPr>
          </a:lstStyle>
          <a:p>
            <a:r>
              <a:t>the story of one company</a:t>
            </a:r>
          </a:p>
        </p:txBody>
      </p:sp>
      <p:sp>
        <p:nvSpPr>
          <p:cNvPr id="13" name="Shape 13"/>
          <p:cNvSpPr>
            <a:spLocks noGrp="1"/>
          </p:cNvSpPr>
          <p:nvPr>
            <p:ph type="title"/>
          </p:nvPr>
        </p:nvSpPr>
        <p:spPr>
          <a:xfrm>
            <a:off x="1270012" y="3903307"/>
            <a:ext cx="21844003" cy="3259502"/>
          </a:xfrm>
          <a:prstGeom prst="rect">
            <a:avLst/>
          </a:prstGeom>
          <a:solidFill>
            <a:schemeClr val="accent1"/>
          </a:solidFill>
          <a:effectLst>
            <a:outerShdw blurRad="127000" dist="63500" dir="5400000" algn="ctr" rotWithShape="0">
              <a:srgbClr val="000000">
                <a:alpha val="25000"/>
              </a:srgbClr>
            </a:outerShdw>
          </a:effectLst>
        </p:spPr>
        <p:txBody>
          <a:bodyPr lIns="91429" tIns="179979" rIns="91429" bIns="0" anchor="b" anchorCtr="0">
            <a:spAutoFit/>
          </a:bodyPr>
          <a:lstStyle>
            <a:lvl1pPr>
              <a:defRPr>
                <a:solidFill>
                  <a:schemeClr val="tx1"/>
                </a:solidFill>
                <a:effectLst/>
              </a:defRPr>
            </a:lvl1pPr>
          </a:lstStyle>
          <a:p>
            <a:r>
              <a:rPr dirty="0"/>
              <a:t>Title Text</a:t>
            </a:r>
          </a:p>
        </p:txBody>
      </p:sp>
    </p:spTree>
  </p:cSld>
  <p:clrMapOvr>
    <a:masterClrMapping/>
  </p:clrMapOvr>
  <p:transition spd="slow">
    <p:split orient="vert"/>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Intro Dark">
    <p:bg>
      <p:bgPr>
        <a:solidFill>
          <a:schemeClr val="bg2">
            <a:lumMod val="10000"/>
          </a:schemeClr>
        </a:solidFill>
        <a:effectLst/>
      </p:bgPr>
    </p:bg>
    <p:spTree>
      <p:nvGrpSpPr>
        <p:cNvPr id="1" name=""/>
        <p:cNvGrpSpPr/>
        <p:nvPr/>
      </p:nvGrpSpPr>
      <p:grpSpPr>
        <a:xfrm>
          <a:off x="0" y="0"/>
          <a:ext cx="0" cy="0"/>
          <a:chOff x="0" y="0"/>
          <a:chExt cx="0" cy="0"/>
        </a:xfrm>
      </p:grpSpPr>
      <p:sp>
        <p:nvSpPr>
          <p:cNvPr id="21" name="Shape 21"/>
          <p:cNvSpPr>
            <a:spLocks noGrp="1"/>
          </p:cNvSpPr>
          <p:nvPr>
            <p:ph type="pic" idx="13"/>
          </p:nvPr>
        </p:nvSpPr>
        <p:spPr>
          <a:xfrm>
            <a:off x="0" y="0"/>
            <a:ext cx="24384000" cy="13716000"/>
          </a:xfrm>
          <a:prstGeom prst="rect">
            <a:avLst/>
          </a:prstGeom>
        </p:spPr>
        <p:txBody>
          <a:bodyPr lIns="91429" tIns="45718" rIns="91429" bIns="45718" anchor="t">
            <a:noAutofit/>
          </a:bodyPr>
          <a:lstStyle>
            <a:lvl1pPr marL="0" indent="0">
              <a:buNone/>
              <a:defRPr>
                <a:solidFill>
                  <a:schemeClr val="bg1"/>
                </a:solidFill>
              </a:defRPr>
            </a:lvl1pPr>
          </a:lstStyle>
          <a:p>
            <a:endParaRPr/>
          </a:p>
        </p:txBody>
      </p:sp>
      <p:sp>
        <p:nvSpPr>
          <p:cNvPr id="22" name="Shape 22"/>
          <p:cNvSpPr>
            <a:spLocks noGrp="1"/>
          </p:cNvSpPr>
          <p:nvPr>
            <p:ph type="body" sz="quarter" idx="14"/>
          </p:nvPr>
        </p:nvSpPr>
        <p:spPr>
          <a:xfrm>
            <a:off x="1267057" y="7401451"/>
            <a:ext cx="21849896" cy="717115"/>
          </a:xfrm>
          <a:prstGeom prst="rect">
            <a:avLst/>
          </a:prstGeom>
        </p:spPr>
        <p:txBody>
          <a:bodyPr lIns="91429" tIns="45718" rIns="91429" bIns="45718" anchor="t" anchorCtr="0">
            <a:spAutoFit/>
          </a:bodyPr>
          <a:lstStyle>
            <a:lvl1pPr marL="0" indent="0" algn="ctr" defTabSz="825403">
              <a:lnSpc>
                <a:spcPct val="140000"/>
              </a:lnSpc>
              <a:spcBef>
                <a:spcPts val="0"/>
              </a:spcBef>
              <a:buSzTx/>
              <a:buNone/>
              <a:defRPr sz="2900" spc="750">
                <a:solidFill>
                  <a:schemeClr val="bg1"/>
                </a:solidFill>
                <a:latin typeface="Bebas Neue Regular"/>
                <a:ea typeface="Bebas Neue Regular"/>
                <a:cs typeface="Bebas Neue Regular"/>
                <a:sym typeface="Bebas Neue Regular"/>
              </a:defRPr>
            </a:lvl1pPr>
          </a:lstStyle>
          <a:p>
            <a:r>
              <a:t>the story of one company</a:t>
            </a:r>
          </a:p>
        </p:txBody>
      </p:sp>
      <p:sp>
        <p:nvSpPr>
          <p:cNvPr id="7" name="Shape 13"/>
          <p:cNvSpPr>
            <a:spLocks noGrp="1"/>
          </p:cNvSpPr>
          <p:nvPr>
            <p:ph type="title"/>
          </p:nvPr>
        </p:nvSpPr>
        <p:spPr>
          <a:xfrm>
            <a:off x="1270012" y="3903307"/>
            <a:ext cx="21844003" cy="3259502"/>
          </a:xfrm>
          <a:prstGeom prst="rect">
            <a:avLst/>
          </a:prstGeom>
          <a:solidFill>
            <a:schemeClr val="accent1"/>
          </a:solidFill>
          <a:effectLst>
            <a:outerShdw blurRad="127000" dist="63500" dir="5400000" algn="ctr" rotWithShape="0">
              <a:srgbClr val="000000">
                <a:alpha val="25000"/>
              </a:srgbClr>
            </a:outerShdw>
          </a:effectLst>
        </p:spPr>
        <p:txBody>
          <a:bodyPr lIns="91429" tIns="179979" rIns="91429" bIns="0" anchor="b" anchorCtr="0">
            <a:spAutoFit/>
          </a:bodyPr>
          <a:lstStyle>
            <a:lvl1pPr>
              <a:defRPr>
                <a:solidFill>
                  <a:schemeClr val="tx1"/>
                </a:solidFill>
              </a:defRPr>
            </a:lvl1pPr>
          </a:lstStyle>
          <a:p>
            <a:r>
              <a:t>Title Text</a:t>
            </a:r>
          </a:p>
        </p:txBody>
      </p:sp>
      <p:sp>
        <p:nvSpPr>
          <p:cNvPr id="8" name="Shape 11"/>
          <p:cNvSpPr>
            <a:spLocks noGrp="1"/>
          </p:cNvSpPr>
          <p:nvPr>
            <p:ph type="body" sz="quarter" idx="15" hasCustomPrompt="1"/>
          </p:nvPr>
        </p:nvSpPr>
        <p:spPr>
          <a:xfrm>
            <a:off x="11005604" y="9354596"/>
            <a:ext cx="2626819" cy="2626820"/>
          </a:xfrm>
          <a:prstGeom prst="ellipse">
            <a:avLst/>
          </a:prstGeom>
          <a:solidFill>
            <a:schemeClr val="bg1"/>
          </a:solidFill>
          <a:effectLst>
            <a:outerShdw blurRad="127000" dist="63500" dir="5400000" rotWithShape="0">
              <a:srgbClr val="000000">
                <a:alpha val="24538"/>
              </a:srgbClr>
            </a:outerShdw>
          </a:effectLst>
        </p:spPr>
        <p:txBody>
          <a:bodyPr lIns="91429" tIns="107988" rIns="91429" bIns="0" anchor="ctr" anchorCtr="0">
            <a:noAutofit/>
          </a:bodyPr>
          <a:lstStyle>
            <a:lvl1pPr marL="0" indent="0" algn="ctr" defTabSz="825403">
              <a:spcBef>
                <a:spcPts val="0"/>
              </a:spcBef>
              <a:buSzTx/>
              <a:buNone/>
              <a:defRPr sz="10000">
                <a:solidFill>
                  <a:schemeClr val="tx1"/>
                </a:solidFill>
                <a:latin typeface="+mn-lt"/>
                <a:ea typeface="+mn-ea"/>
                <a:cs typeface="+mn-cs"/>
                <a:sym typeface="Bebas Neue Bold"/>
              </a:defRPr>
            </a:lvl1pPr>
          </a:lstStyle>
          <a:p>
            <a:r>
              <a:rPr lang="en-US" dirty="0" smtClean="0"/>
              <a:t>GO</a:t>
            </a:r>
            <a:endParaRPr dirty="0"/>
          </a:p>
        </p:txBody>
      </p:sp>
    </p:spTree>
  </p:cSld>
  <p:clrMapOvr>
    <a:masterClrMapping/>
  </p:clrMapOvr>
  <p:transition spd="slow">
    <p:split/>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Main">
    <p:bg>
      <p:bgPr>
        <a:solidFill>
          <a:srgbClr val="000000"/>
        </a:solidFill>
        <a:effectLst/>
      </p:bgPr>
    </p:bg>
    <p:spTree>
      <p:nvGrpSpPr>
        <p:cNvPr id="1" name=""/>
        <p:cNvGrpSpPr/>
        <p:nvPr/>
      </p:nvGrpSpPr>
      <p:grpSpPr>
        <a:xfrm>
          <a:off x="0" y="0"/>
          <a:ext cx="0" cy="0"/>
          <a:chOff x="0" y="0"/>
          <a:chExt cx="0" cy="0"/>
        </a:xfrm>
      </p:grpSpPr>
      <p:sp>
        <p:nvSpPr>
          <p:cNvPr id="32" name="Shape 32"/>
          <p:cNvSpPr>
            <a:spLocks noGrp="1"/>
          </p:cNvSpPr>
          <p:nvPr>
            <p:ph type="pic" idx="13"/>
          </p:nvPr>
        </p:nvSpPr>
        <p:spPr>
          <a:xfrm>
            <a:off x="0" y="0"/>
            <a:ext cx="24384000" cy="13716000"/>
          </a:xfrm>
          <a:prstGeom prst="rect">
            <a:avLst/>
          </a:prstGeom>
        </p:spPr>
        <p:txBody>
          <a:bodyPr lIns="91429" tIns="45718" rIns="91429" bIns="45718" anchor="t">
            <a:noAutofit/>
          </a:bodyPr>
          <a:lstStyle>
            <a:lvl1pPr marL="0" indent="0">
              <a:buNone/>
              <a:defRPr>
                <a:solidFill>
                  <a:schemeClr val="bg1"/>
                </a:solidFill>
              </a:defRPr>
            </a:lvl1pPr>
          </a:lstStyle>
          <a:p>
            <a:endParaRPr/>
          </a:p>
        </p:txBody>
      </p:sp>
      <p:sp>
        <p:nvSpPr>
          <p:cNvPr id="33" name="Shape 33"/>
          <p:cNvSpPr>
            <a:spLocks noGrp="1"/>
          </p:cNvSpPr>
          <p:nvPr>
            <p:ph type="body" idx="14"/>
          </p:nvPr>
        </p:nvSpPr>
        <p:spPr>
          <a:xfrm>
            <a:off x="-2320128" y="3067052"/>
            <a:ext cx="29024270" cy="7632855"/>
          </a:xfrm>
          <a:prstGeom prst="rect">
            <a:avLst/>
          </a:prstGeom>
        </p:spPr>
        <p:txBody>
          <a:bodyPr wrap="none" lIns="91429" tIns="45718" rIns="91429" bIns="45718">
            <a:spAutoFit/>
          </a:bodyPr>
          <a:lstStyle>
            <a:lvl1pPr marL="0" indent="0" algn="ctr" defTabSz="825403">
              <a:spcBef>
                <a:spcPts val="0"/>
              </a:spcBef>
              <a:buSzTx/>
              <a:buNone/>
              <a:defRPr sz="49000" spc="9800">
                <a:solidFill>
                  <a:schemeClr val="bg1">
                    <a:alpha val="10000"/>
                  </a:schemeClr>
                </a:solidFill>
                <a:latin typeface="+mn-lt"/>
                <a:ea typeface="+mn-ea"/>
                <a:cs typeface="+mn-cs"/>
                <a:sym typeface="Bebas Neue Bold"/>
              </a:defRPr>
            </a:lvl1pPr>
          </a:lstStyle>
          <a:p>
            <a:r>
              <a:rPr dirty="0"/>
              <a:t>Rework</a:t>
            </a:r>
          </a:p>
        </p:txBody>
      </p:sp>
      <p:sp>
        <p:nvSpPr>
          <p:cNvPr id="34" name="Shape 34"/>
          <p:cNvSpPr>
            <a:spLocks noGrp="1"/>
          </p:cNvSpPr>
          <p:nvPr>
            <p:ph type="body" sz="quarter" idx="15"/>
          </p:nvPr>
        </p:nvSpPr>
        <p:spPr>
          <a:xfrm>
            <a:off x="12192009" y="9702804"/>
            <a:ext cx="7843565" cy="1966688"/>
          </a:xfrm>
          <a:prstGeom prst="rect">
            <a:avLst/>
          </a:prstGeom>
        </p:spPr>
        <p:txBody>
          <a:bodyPr lIns="91429" tIns="45718" rIns="91429" bIns="45718" anchor="t">
            <a:spAutoFit/>
          </a:bodyPr>
          <a:lstStyle>
            <a:lvl1pPr marL="0" indent="0" defTabSz="825403">
              <a:lnSpc>
                <a:spcPct val="140000"/>
              </a:lnSpc>
              <a:spcBef>
                <a:spcPts val="0"/>
              </a:spcBef>
              <a:buSzTx/>
              <a:buNone/>
              <a:defRPr sz="2900" spc="750">
                <a:solidFill>
                  <a:schemeClr val="bg1"/>
                </a:solidFill>
                <a:latin typeface="Bebas Neue Regular"/>
                <a:ea typeface="Bebas Neue Regular"/>
                <a:cs typeface="Bebas Neue Regular"/>
                <a:sym typeface="Bebas Neue Regular"/>
              </a:defRPr>
            </a:lvl1pPr>
          </a:lstStyle>
          <a:p>
            <a:r>
              <a:t>full-service creative agency specializing in strategy, design, and all things digital.</a:t>
            </a:r>
          </a:p>
        </p:txBody>
      </p:sp>
      <p:sp>
        <p:nvSpPr>
          <p:cNvPr id="35" name="Shape 35"/>
          <p:cNvSpPr>
            <a:spLocks noGrp="1"/>
          </p:cNvSpPr>
          <p:nvPr>
            <p:ph type="title"/>
          </p:nvPr>
        </p:nvSpPr>
        <p:spPr>
          <a:xfrm>
            <a:off x="12192000" y="6849485"/>
            <a:ext cx="10920981" cy="2453715"/>
          </a:xfrm>
          <a:prstGeom prst="rect">
            <a:avLst/>
          </a:prstGeom>
          <a:solidFill>
            <a:schemeClr val="accent1"/>
          </a:solidFill>
          <a:effectLst>
            <a:outerShdw blurRad="127000" dist="63500" dir="5400000" algn="ctr" rotWithShape="0">
              <a:srgbClr val="000000">
                <a:alpha val="25000"/>
              </a:srgbClr>
            </a:outerShdw>
          </a:effectLst>
        </p:spPr>
        <p:txBody>
          <a:bodyPr lIns="91429" tIns="143985" rIns="91429" bIns="0" anchor="b" anchorCtr="0">
            <a:spAutoFit/>
          </a:bodyPr>
          <a:lstStyle>
            <a:lvl1pPr algn="l">
              <a:defRPr sz="15000" spc="0">
                <a:solidFill>
                  <a:schemeClr val="tx1"/>
                </a:solidFill>
              </a:defRPr>
            </a:lvl1pPr>
          </a:lstStyle>
          <a:p>
            <a:r>
              <a:t>Title Text</a:t>
            </a:r>
          </a:p>
        </p:txBody>
      </p:sp>
    </p:spTree>
  </p:cSld>
  <p:clrMapOvr>
    <a:masterClrMapping/>
  </p:clrMapOvr>
  <mc:AlternateContent xmlns:mc="http://schemas.openxmlformats.org/markup-compatibility/2006" xmlns:p14="http://schemas.microsoft.com/office/powerpoint/2010/main">
    <mc:Choice Requires="p14">
      <p:transition spd="slow" p14:dur="1500">
        <p:wipe/>
      </p:transition>
    </mc:Choice>
    <mc:Fallback xmlns="">
      <p:transition spd="slow">
        <p:wip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New Chapter">
    <p:bg>
      <p:bgPr>
        <a:solidFill>
          <a:schemeClr val="bg1"/>
        </a:solidFill>
        <a:effectLst/>
      </p:bgPr>
    </p:bg>
    <p:spTree>
      <p:nvGrpSpPr>
        <p:cNvPr id="1" name=""/>
        <p:cNvGrpSpPr/>
        <p:nvPr/>
      </p:nvGrpSpPr>
      <p:grpSpPr>
        <a:xfrm>
          <a:off x="0" y="0"/>
          <a:ext cx="0" cy="0"/>
          <a:chOff x="0" y="0"/>
          <a:chExt cx="0" cy="0"/>
        </a:xfrm>
      </p:grpSpPr>
      <p:sp>
        <p:nvSpPr>
          <p:cNvPr id="7" name="Shape 12"/>
          <p:cNvSpPr>
            <a:spLocks noGrp="1"/>
          </p:cNvSpPr>
          <p:nvPr>
            <p:ph type="body" sz="quarter" idx="14"/>
          </p:nvPr>
        </p:nvSpPr>
        <p:spPr>
          <a:xfrm>
            <a:off x="1260705" y="7970891"/>
            <a:ext cx="21849896" cy="717115"/>
          </a:xfrm>
          <a:prstGeom prst="rect">
            <a:avLst/>
          </a:prstGeom>
        </p:spPr>
        <p:txBody>
          <a:bodyPr lIns="91429" tIns="45718" rIns="91429" bIns="45718" anchor="t" anchorCtr="0">
            <a:spAutoFit/>
          </a:bodyPr>
          <a:lstStyle>
            <a:lvl1pPr marL="0" indent="0" algn="ctr" defTabSz="825403">
              <a:lnSpc>
                <a:spcPct val="140000"/>
              </a:lnSpc>
              <a:spcBef>
                <a:spcPts val="0"/>
              </a:spcBef>
              <a:buSzTx/>
              <a:buNone/>
              <a:defRPr sz="2900" spc="750">
                <a:solidFill>
                  <a:schemeClr val="tx1"/>
                </a:solidFill>
                <a:latin typeface="Bebas Neue Regular"/>
                <a:ea typeface="Bebas Neue Regular"/>
                <a:cs typeface="Bebas Neue Regular"/>
                <a:sym typeface="Bebas Neue Regular"/>
              </a:defRPr>
            </a:lvl1pPr>
          </a:lstStyle>
          <a:p>
            <a:r>
              <a:t>the story of one company</a:t>
            </a:r>
          </a:p>
        </p:txBody>
      </p:sp>
      <p:sp>
        <p:nvSpPr>
          <p:cNvPr id="10" name="Shape 13"/>
          <p:cNvSpPr>
            <a:spLocks noGrp="1"/>
          </p:cNvSpPr>
          <p:nvPr>
            <p:ph type="title"/>
          </p:nvPr>
        </p:nvSpPr>
        <p:spPr>
          <a:xfrm>
            <a:off x="1266612" y="4472745"/>
            <a:ext cx="21844003" cy="3259502"/>
          </a:xfrm>
          <a:prstGeom prst="rect">
            <a:avLst/>
          </a:prstGeom>
          <a:solidFill>
            <a:schemeClr val="accent1"/>
          </a:solidFill>
          <a:effectLst>
            <a:outerShdw blurRad="127000" dist="63500" dir="5400000" algn="ctr" rotWithShape="0">
              <a:srgbClr val="000000">
                <a:alpha val="25000"/>
              </a:srgbClr>
            </a:outerShdw>
          </a:effectLst>
        </p:spPr>
        <p:txBody>
          <a:bodyPr lIns="91429" tIns="179979" rIns="91429" bIns="0" anchor="b" anchorCtr="0">
            <a:spAutoFit/>
          </a:bodyPr>
          <a:lstStyle>
            <a:lvl1pPr>
              <a:defRPr>
                <a:solidFill>
                  <a:schemeClr val="tx1"/>
                </a:solidFill>
                <a:effectLst/>
              </a:defRPr>
            </a:lvl1pPr>
          </a:lstStyle>
          <a:p>
            <a:r>
              <a:t>Title Text</a:t>
            </a:r>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itle + Photo + List">
    <p:bg>
      <p:bgPr>
        <a:solidFill>
          <a:schemeClr val="bg1"/>
        </a:solidFill>
        <a:effectLst/>
      </p:bgPr>
    </p:bg>
    <p:spTree>
      <p:nvGrpSpPr>
        <p:cNvPr id="1" name=""/>
        <p:cNvGrpSpPr/>
        <p:nvPr/>
      </p:nvGrpSpPr>
      <p:grpSpPr>
        <a:xfrm>
          <a:off x="0" y="0"/>
          <a:ext cx="0" cy="0"/>
          <a:chOff x="0" y="0"/>
          <a:chExt cx="0" cy="0"/>
        </a:xfrm>
      </p:grpSpPr>
      <p:sp>
        <p:nvSpPr>
          <p:cNvPr id="257" name="Shape 257"/>
          <p:cNvSpPr>
            <a:spLocks noGrp="1"/>
          </p:cNvSpPr>
          <p:nvPr>
            <p:ph type="pic" sz="half" idx="13"/>
          </p:nvPr>
        </p:nvSpPr>
        <p:spPr>
          <a:xfrm>
            <a:off x="12" y="0"/>
            <a:ext cx="8385581" cy="13716000"/>
          </a:xfrm>
          <a:prstGeom prst="rect">
            <a:avLst/>
          </a:prstGeom>
          <a:solidFill>
            <a:schemeClr val="tx1"/>
          </a:solidFill>
        </p:spPr>
        <p:txBody>
          <a:bodyPr lIns="91429" tIns="45718" rIns="91429" bIns="45718" anchor="t">
            <a:noAutofit/>
          </a:bodyPr>
          <a:lstStyle>
            <a:lvl1pPr marL="0" indent="0">
              <a:buNone/>
              <a:defRPr>
                <a:solidFill>
                  <a:schemeClr val="bg1"/>
                </a:solidFill>
              </a:defRPr>
            </a:lvl1pPr>
          </a:lstStyle>
          <a:p>
            <a:endParaRPr/>
          </a:p>
        </p:txBody>
      </p:sp>
      <p:sp>
        <p:nvSpPr>
          <p:cNvPr id="259" name="Shape 259"/>
          <p:cNvSpPr>
            <a:spLocks noGrp="1"/>
          </p:cNvSpPr>
          <p:nvPr>
            <p:ph type="body" sz="quarter" idx="14"/>
          </p:nvPr>
        </p:nvSpPr>
        <p:spPr>
          <a:xfrm>
            <a:off x="11442711" y="2946404"/>
            <a:ext cx="10528301" cy="1252647"/>
          </a:xfrm>
          <a:prstGeom prst="rect">
            <a:avLst/>
          </a:prstGeom>
        </p:spPr>
        <p:txBody>
          <a:bodyPr lIns="91429" tIns="45718" rIns="91429" bIns="45718" anchor="t">
            <a:spAutoFit/>
          </a:bodyPr>
          <a:lstStyle>
            <a:lvl1pPr marL="0" indent="0">
              <a:lnSpc>
                <a:spcPct val="130000"/>
              </a:lnSpc>
              <a:spcBef>
                <a:spcPts val="0"/>
              </a:spcBef>
              <a:buSzTx/>
              <a:buNone/>
              <a:defRPr sz="2900">
                <a:solidFill>
                  <a:schemeClr val="tx1"/>
                </a:solidFill>
              </a:defRPr>
            </a:lvl1pPr>
          </a:lstStyle>
          <a:p>
            <a:r>
              <a:rPr dirty="0"/>
              <a:t>Keynote is a presentation software application developed as a part of the iWork productivity suite by Apple Inc.</a:t>
            </a:r>
          </a:p>
        </p:txBody>
      </p:sp>
      <p:sp>
        <p:nvSpPr>
          <p:cNvPr id="260" name="Shape 260"/>
          <p:cNvSpPr>
            <a:spLocks noGrp="1"/>
          </p:cNvSpPr>
          <p:nvPr>
            <p:ph type="body" sz="quarter" idx="15"/>
          </p:nvPr>
        </p:nvSpPr>
        <p:spPr>
          <a:xfrm>
            <a:off x="11442711" y="2235200"/>
            <a:ext cx="10528301" cy="677104"/>
          </a:xfrm>
          <a:prstGeom prst="rect">
            <a:avLst/>
          </a:prstGeom>
        </p:spPr>
        <p:txBody>
          <a:bodyPr lIns="91429" tIns="45718" rIns="91429" bIns="45718" anchor="t">
            <a:spAutoFit/>
          </a:bodyPr>
          <a:lstStyle>
            <a:lvl1pPr marL="0" indent="0" defTabSz="825403">
              <a:spcBef>
                <a:spcPts val="0"/>
              </a:spcBef>
              <a:buSzTx/>
              <a:buNone/>
              <a:defRPr spc="540">
                <a:solidFill>
                  <a:schemeClr val="tx1"/>
                </a:solidFill>
                <a:latin typeface="+mn-lt"/>
                <a:ea typeface="+mn-ea"/>
                <a:cs typeface="+mn-cs"/>
                <a:sym typeface="Bebas Neue Bold"/>
              </a:defRPr>
            </a:lvl1pPr>
          </a:lstStyle>
          <a:p>
            <a:r>
              <a:rPr dirty="0"/>
              <a:t>Website Applications</a:t>
            </a:r>
          </a:p>
        </p:txBody>
      </p:sp>
      <p:sp>
        <p:nvSpPr>
          <p:cNvPr id="261" name="Shape 261"/>
          <p:cNvSpPr>
            <a:spLocks noGrp="1"/>
          </p:cNvSpPr>
          <p:nvPr>
            <p:ph type="body" sz="quarter" idx="16" hasCustomPrompt="1"/>
          </p:nvPr>
        </p:nvSpPr>
        <p:spPr>
          <a:xfrm>
            <a:off x="10160012" y="2032002"/>
            <a:ext cx="867523" cy="1184936"/>
          </a:xfrm>
          <a:prstGeom prst="rect">
            <a:avLst/>
          </a:prstGeom>
        </p:spPr>
        <p:txBody>
          <a:bodyPr wrap="none" lIns="91429" tIns="45718" rIns="91429" bIns="45718">
            <a:spAutoFit/>
          </a:bodyPr>
          <a:lstStyle>
            <a:lvl1pPr marL="0" indent="0" defTabSz="457149">
              <a:spcBef>
                <a:spcPts val="0"/>
              </a:spcBef>
              <a:buSzTx/>
              <a:buNone/>
              <a:tabLst>
                <a:tab pos="355561" algn="l"/>
                <a:tab pos="711118" algn="l"/>
                <a:tab pos="1066677" algn="l"/>
                <a:tab pos="1422238" algn="l"/>
                <a:tab pos="1777797" algn="l"/>
                <a:tab pos="2133351" algn="l"/>
                <a:tab pos="2488912" algn="l"/>
                <a:tab pos="2844471" algn="l"/>
                <a:tab pos="3200030" algn="l"/>
                <a:tab pos="3555588" algn="l"/>
                <a:tab pos="3911147" algn="l"/>
                <a:tab pos="4266706" algn="l"/>
              </a:tabLst>
              <a:defRPr sz="7100">
                <a:solidFill>
                  <a:schemeClr val="tx1"/>
                </a:solidFill>
                <a:latin typeface="Material Icons"/>
                <a:ea typeface="Material Icons"/>
                <a:cs typeface="Material Icons"/>
                <a:sym typeface="Material Icons"/>
              </a:defRPr>
            </a:lvl1pPr>
          </a:lstStyle>
          <a:p>
            <a:r>
              <a:rPr lang="en-US" dirty="0" smtClean="0"/>
              <a:t></a:t>
            </a:r>
            <a:endParaRPr lang="en-US" dirty="0"/>
          </a:p>
        </p:txBody>
      </p:sp>
      <p:sp>
        <p:nvSpPr>
          <p:cNvPr id="262" name="Shape 262"/>
          <p:cNvSpPr>
            <a:spLocks noGrp="1"/>
          </p:cNvSpPr>
          <p:nvPr>
            <p:ph type="body" sz="quarter" idx="17"/>
          </p:nvPr>
        </p:nvSpPr>
        <p:spPr>
          <a:xfrm>
            <a:off x="11442711" y="5778502"/>
            <a:ext cx="10528301" cy="1832805"/>
          </a:xfrm>
          <a:prstGeom prst="rect">
            <a:avLst/>
          </a:prstGeom>
        </p:spPr>
        <p:txBody>
          <a:bodyPr lIns="91429" tIns="45718" rIns="91429" bIns="45718" anchor="t">
            <a:spAutoFit/>
          </a:bodyPr>
          <a:lstStyle>
            <a:lvl1pPr marL="0" indent="0">
              <a:lnSpc>
                <a:spcPct val="130000"/>
              </a:lnSpc>
              <a:spcBef>
                <a:spcPts val="0"/>
              </a:spcBef>
              <a:buSzTx/>
              <a:buNone/>
              <a:defRPr sz="2900">
                <a:solidFill>
                  <a:schemeClr val="tx1"/>
                </a:solidFill>
              </a:defRPr>
            </a:lvl1pPr>
          </a:lstStyle>
          <a:p>
            <a:r>
              <a:t>The point of using Lorem Ipsum is that it has a more-or-less normal distribution of letters, as opposed to using 'Content here, content here', making it look like readable English. </a:t>
            </a:r>
          </a:p>
        </p:txBody>
      </p:sp>
      <p:sp>
        <p:nvSpPr>
          <p:cNvPr id="263" name="Shape 263"/>
          <p:cNvSpPr>
            <a:spLocks noGrp="1"/>
          </p:cNvSpPr>
          <p:nvPr>
            <p:ph type="body" sz="quarter" idx="18"/>
          </p:nvPr>
        </p:nvSpPr>
        <p:spPr>
          <a:xfrm>
            <a:off x="11442714" y="5067300"/>
            <a:ext cx="10528301" cy="677104"/>
          </a:xfrm>
          <a:prstGeom prst="rect">
            <a:avLst/>
          </a:prstGeom>
        </p:spPr>
        <p:txBody>
          <a:bodyPr wrap="square" lIns="91429" tIns="45718" rIns="91429" bIns="45718" anchor="t">
            <a:spAutoFit/>
          </a:bodyPr>
          <a:lstStyle>
            <a:lvl1pPr marL="0" indent="0" defTabSz="825403">
              <a:spcBef>
                <a:spcPts val="0"/>
              </a:spcBef>
              <a:buSzTx/>
              <a:buNone/>
              <a:defRPr spc="540">
                <a:solidFill>
                  <a:schemeClr val="tx1"/>
                </a:solidFill>
                <a:latin typeface="+mn-lt"/>
                <a:ea typeface="+mn-ea"/>
                <a:cs typeface="+mn-cs"/>
                <a:sym typeface="Bebas Neue Bold"/>
              </a:defRPr>
            </a:lvl1pPr>
          </a:lstStyle>
          <a:p>
            <a:r>
              <a:rPr dirty="0"/>
              <a:t>Mobile App Design</a:t>
            </a:r>
          </a:p>
        </p:txBody>
      </p:sp>
      <p:sp>
        <p:nvSpPr>
          <p:cNvPr id="264" name="Shape 264"/>
          <p:cNvSpPr>
            <a:spLocks noGrp="1"/>
          </p:cNvSpPr>
          <p:nvPr>
            <p:ph type="body" sz="quarter" idx="19" hasCustomPrompt="1"/>
          </p:nvPr>
        </p:nvSpPr>
        <p:spPr>
          <a:xfrm>
            <a:off x="10160012" y="4864106"/>
            <a:ext cx="867523" cy="1184936"/>
          </a:xfrm>
          <a:prstGeom prst="rect">
            <a:avLst/>
          </a:prstGeom>
        </p:spPr>
        <p:txBody>
          <a:bodyPr wrap="none" lIns="91429" tIns="45718" rIns="91429" bIns="45718">
            <a:spAutoFit/>
          </a:bodyPr>
          <a:lstStyle>
            <a:lvl1pPr marL="0" indent="0" defTabSz="457149">
              <a:spcBef>
                <a:spcPts val="0"/>
              </a:spcBef>
              <a:buSzTx/>
              <a:buNone/>
              <a:tabLst>
                <a:tab pos="355561" algn="l"/>
                <a:tab pos="711118" algn="l"/>
                <a:tab pos="1066677" algn="l"/>
                <a:tab pos="1422238" algn="l"/>
                <a:tab pos="1777797" algn="l"/>
                <a:tab pos="2133351" algn="l"/>
                <a:tab pos="2488912" algn="l"/>
                <a:tab pos="2844471" algn="l"/>
                <a:tab pos="3200030" algn="l"/>
                <a:tab pos="3555588" algn="l"/>
                <a:tab pos="3911147" algn="l"/>
                <a:tab pos="4266706" algn="l"/>
              </a:tabLst>
              <a:defRPr sz="7100">
                <a:solidFill>
                  <a:schemeClr val="tx1"/>
                </a:solidFill>
                <a:latin typeface="Material Icons"/>
                <a:ea typeface="Material Icons"/>
                <a:cs typeface="Material Icons"/>
                <a:sym typeface="Material Icons"/>
              </a:defRPr>
            </a:lvl1pPr>
          </a:lstStyle>
          <a:p>
            <a:r>
              <a:rPr lang="en-US" dirty="0" smtClean="0"/>
              <a:t></a:t>
            </a:r>
            <a:endParaRPr lang="en-US" dirty="0"/>
          </a:p>
        </p:txBody>
      </p:sp>
      <p:sp>
        <p:nvSpPr>
          <p:cNvPr id="265" name="Shape 265"/>
          <p:cNvSpPr>
            <a:spLocks noGrp="1"/>
          </p:cNvSpPr>
          <p:nvPr>
            <p:ph type="body" sz="quarter" idx="20"/>
          </p:nvPr>
        </p:nvSpPr>
        <p:spPr>
          <a:xfrm>
            <a:off x="11442711" y="9194800"/>
            <a:ext cx="10528301" cy="2478216"/>
          </a:xfrm>
          <a:prstGeom prst="rect">
            <a:avLst/>
          </a:prstGeom>
        </p:spPr>
        <p:txBody>
          <a:bodyPr lIns="91429" tIns="45718" rIns="91429" bIns="45718" anchor="t">
            <a:spAutoFit/>
          </a:bodyPr>
          <a:lstStyle>
            <a:lvl1pPr marL="0" indent="0">
              <a:lnSpc>
                <a:spcPct val="130000"/>
              </a:lnSpc>
              <a:spcBef>
                <a:spcPts val="0"/>
              </a:spcBef>
              <a:buSzTx/>
              <a:buNone/>
              <a:defRPr sz="2900">
                <a:solidFill>
                  <a:schemeClr val="tx1"/>
                </a:solidFill>
              </a:defRPr>
            </a:lvl1pPr>
          </a:lstStyle>
          <a:p>
            <a:r>
              <a:t>Many desktop publishing packages and web page editors now use Lorem Ipsum as their default model text. The point of using Lorem Ipsum is that it has a more-or-less normal distribution of letters, as opposed to using 'Content here, content here’.</a:t>
            </a:r>
          </a:p>
        </p:txBody>
      </p:sp>
      <p:sp>
        <p:nvSpPr>
          <p:cNvPr id="266" name="Shape 266"/>
          <p:cNvSpPr>
            <a:spLocks noGrp="1"/>
          </p:cNvSpPr>
          <p:nvPr>
            <p:ph type="body" sz="quarter" idx="21"/>
          </p:nvPr>
        </p:nvSpPr>
        <p:spPr>
          <a:xfrm>
            <a:off x="11442714" y="8483600"/>
            <a:ext cx="10528301" cy="677104"/>
          </a:xfrm>
          <a:prstGeom prst="rect">
            <a:avLst/>
          </a:prstGeom>
        </p:spPr>
        <p:txBody>
          <a:bodyPr wrap="square" lIns="91429" tIns="45718" rIns="91429" bIns="45718" anchor="t">
            <a:spAutoFit/>
          </a:bodyPr>
          <a:lstStyle>
            <a:lvl1pPr marL="0" indent="0" defTabSz="825403">
              <a:spcBef>
                <a:spcPts val="0"/>
              </a:spcBef>
              <a:buSzTx/>
              <a:buNone/>
              <a:defRPr spc="540">
                <a:solidFill>
                  <a:schemeClr val="tx1"/>
                </a:solidFill>
                <a:latin typeface="+mn-lt"/>
                <a:ea typeface="+mn-ea"/>
                <a:cs typeface="+mn-cs"/>
                <a:sym typeface="Bebas Neue Bold"/>
              </a:defRPr>
            </a:lvl1pPr>
          </a:lstStyle>
          <a:p>
            <a:r>
              <a:t>Marketing &amp; Campaign Strategy</a:t>
            </a:r>
          </a:p>
        </p:txBody>
      </p:sp>
      <p:sp>
        <p:nvSpPr>
          <p:cNvPr id="267" name="Shape 267"/>
          <p:cNvSpPr>
            <a:spLocks noGrp="1"/>
          </p:cNvSpPr>
          <p:nvPr>
            <p:ph type="body" sz="quarter" idx="22" hasCustomPrompt="1"/>
          </p:nvPr>
        </p:nvSpPr>
        <p:spPr>
          <a:xfrm>
            <a:off x="10160012" y="8280402"/>
            <a:ext cx="867523" cy="1184936"/>
          </a:xfrm>
          <a:prstGeom prst="rect">
            <a:avLst/>
          </a:prstGeom>
        </p:spPr>
        <p:txBody>
          <a:bodyPr wrap="none" lIns="91429" tIns="45718" rIns="91429" bIns="45718">
            <a:spAutoFit/>
          </a:bodyPr>
          <a:lstStyle>
            <a:lvl1pPr marL="0" indent="0" defTabSz="457149">
              <a:spcBef>
                <a:spcPts val="0"/>
              </a:spcBef>
              <a:buSzTx/>
              <a:buNone/>
              <a:tabLst>
                <a:tab pos="355561" algn="l"/>
                <a:tab pos="711118" algn="l"/>
                <a:tab pos="1066677" algn="l"/>
                <a:tab pos="1422238" algn="l"/>
                <a:tab pos="1777797" algn="l"/>
                <a:tab pos="2133351" algn="l"/>
                <a:tab pos="2488912" algn="l"/>
                <a:tab pos="2844471" algn="l"/>
                <a:tab pos="3200030" algn="l"/>
                <a:tab pos="3555588" algn="l"/>
                <a:tab pos="3911147" algn="l"/>
                <a:tab pos="4266706" algn="l"/>
              </a:tabLst>
              <a:defRPr sz="7100">
                <a:solidFill>
                  <a:schemeClr val="tx1"/>
                </a:solidFill>
                <a:latin typeface="Material Icons"/>
                <a:ea typeface="Material Icons"/>
                <a:cs typeface="Material Icons"/>
                <a:sym typeface="Material Icons"/>
              </a:defRPr>
            </a:lvl1pPr>
          </a:lstStyle>
          <a:p>
            <a:r>
              <a:rPr lang="en-US" dirty="0" smtClean="0"/>
              <a:t></a:t>
            </a:r>
            <a:endParaRPr lang="en-US" dirty="0"/>
          </a:p>
        </p:txBody>
      </p:sp>
      <p:sp>
        <p:nvSpPr>
          <p:cNvPr id="268" name="Shape 268"/>
          <p:cNvSpPr>
            <a:spLocks noGrp="1"/>
          </p:cNvSpPr>
          <p:nvPr>
            <p:ph type="title"/>
          </p:nvPr>
        </p:nvSpPr>
        <p:spPr>
          <a:xfrm>
            <a:off x="1270000" y="4451359"/>
            <a:ext cx="4382933" cy="2951726"/>
          </a:xfrm>
          <a:prstGeom prst="rect">
            <a:avLst/>
          </a:prstGeom>
          <a:solidFill>
            <a:schemeClr val="accent1"/>
          </a:solidFill>
          <a:effectLst>
            <a:outerShdw blurRad="127000" dist="63500" dir="5400000" algn="ctr" rotWithShape="0">
              <a:srgbClr val="000000">
                <a:alpha val="25000"/>
              </a:srgbClr>
            </a:outerShdw>
          </a:effectLst>
        </p:spPr>
        <p:txBody>
          <a:bodyPr wrap="square" lIns="91429" tIns="179979" rIns="91429" bIns="0" anchor="t">
            <a:spAutoFit/>
          </a:bodyPr>
          <a:lstStyle>
            <a:lvl1pPr algn="l">
              <a:lnSpc>
                <a:spcPct val="90000"/>
              </a:lnSpc>
              <a:defRPr sz="10000" spc="0">
                <a:solidFill>
                  <a:schemeClr val="tx1"/>
                </a:solidFill>
              </a:defRPr>
            </a:lvl1pPr>
          </a:lstStyle>
          <a:p>
            <a:r>
              <a:rPr dirty="0"/>
              <a:t>Title Text</a:t>
            </a:r>
          </a:p>
        </p:txBody>
      </p:sp>
      <p:sp>
        <p:nvSpPr>
          <p:cNvPr id="15" name="Shape 61"/>
          <p:cNvSpPr>
            <a:spLocks noGrp="1"/>
          </p:cNvSpPr>
          <p:nvPr>
            <p:ph type="sldNum" sz="quarter" idx="4"/>
          </p:nvPr>
        </p:nvSpPr>
        <p:spPr>
          <a:xfrm>
            <a:off x="22072600" y="12875580"/>
            <a:ext cx="1038581" cy="461661"/>
          </a:xfrm>
          <a:prstGeom prst="rect">
            <a:avLst/>
          </a:prstGeom>
        </p:spPr>
        <p:txBody>
          <a:bodyPr anchor="ctr">
            <a:spAutoFit/>
          </a:bodyPr>
          <a:lstStyle>
            <a:lvl1pPr algn="r">
              <a:defRPr sz="2400">
                <a:solidFill>
                  <a:schemeClr val="accent3"/>
                </a:solidFill>
              </a:defRPr>
            </a:lvl1pPr>
          </a:lstStyle>
          <a:p>
            <a:fld id="{86CB4B4D-7CA3-9044-876B-883B54F8677D}" type="slidenum">
              <a:rPr lang="uk-UA" smtClean="0"/>
              <a:pPr/>
              <a:t>‹#›</a:t>
            </a:fld>
            <a:endParaRPr lang="uk-UA" dirty="0"/>
          </a:p>
        </p:txBody>
      </p:sp>
      <p:sp>
        <p:nvSpPr>
          <p:cNvPr id="18" name="Shape 250"/>
          <p:cNvSpPr>
            <a:spLocks noGrp="1"/>
          </p:cNvSpPr>
          <p:nvPr>
            <p:ph type="body" idx="1"/>
          </p:nvPr>
        </p:nvSpPr>
        <p:spPr>
          <a:xfrm>
            <a:off x="1272231" y="8775711"/>
            <a:ext cx="5681453" cy="3467102"/>
          </a:xfrm>
          <a:prstGeom prst="rect">
            <a:avLst/>
          </a:prstGeom>
        </p:spPr>
        <p:txBody>
          <a:bodyPr lIns="91429" tIns="45718" rIns="91429" bIns="45718" numCol="1" spcCol="1091824" anchor="t"/>
          <a:lstStyle>
            <a:lvl1pPr marL="0" indent="0">
              <a:lnSpc>
                <a:spcPct val="130000"/>
              </a:lnSpc>
              <a:spcBef>
                <a:spcPts val="0"/>
              </a:spcBef>
              <a:buSzTx/>
              <a:buNone/>
              <a:defRPr sz="2900">
                <a:solidFill>
                  <a:schemeClr val="bg1"/>
                </a:solidFill>
              </a:defRPr>
            </a:lvl1pPr>
            <a:lvl2pPr marL="0" indent="228574">
              <a:lnSpc>
                <a:spcPct val="130000"/>
              </a:lnSpc>
              <a:spcBef>
                <a:spcPts val="0"/>
              </a:spcBef>
              <a:buSzTx/>
              <a:buNone/>
              <a:defRPr sz="2900">
                <a:solidFill>
                  <a:schemeClr val="bg1"/>
                </a:solidFill>
              </a:defRPr>
            </a:lvl2pPr>
            <a:lvl3pPr marL="0" indent="457149">
              <a:lnSpc>
                <a:spcPct val="130000"/>
              </a:lnSpc>
              <a:spcBef>
                <a:spcPts val="0"/>
              </a:spcBef>
              <a:buSzTx/>
              <a:buNone/>
              <a:defRPr sz="2900">
                <a:solidFill>
                  <a:schemeClr val="bg1"/>
                </a:solidFill>
              </a:defRPr>
            </a:lvl3pPr>
            <a:lvl4pPr marL="0" indent="685723">
              <a:lnSpc>
                <a:spcPct val="130000"/>
              </a:lnSpc>
              <a:spcBef>
                <a:spcPts val="0"/>
              </a:spcBef>
              <a:buSzTx/>
              <a:buNone/>
              <a:defRPr sz="2900">
                <a:solidFill>
                  <a:schemeClr val="bg1"/>
                </a:solidFill>
              </a:defRPr>
            </a:lvl4pPr>
            <a:lvl5pPr marL="0" indent="914292">
              <a:lnSpc>
                <a:spcPct val="130000"/>
              </a:lnSpc>
              <a:spcBef>
                <a:spcPts val="0"/>
              </a:spcBef>
              <a:buSzTx/>
              <a:buNone/>
              <a:defRPr sz="2900">
                <a:solidFill>
                  <a:schemeClr val="bg1"/>
                </a:solidFill>
              </a:defRPr>
            </a:lvl5p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 Photo + Text">
    <p:bg>
      <p:bgPr>
        <a:solidFill>
          <a:schemeClr val="bg2">
            <a:lumMod val="10000"/>
          </a:schemeClr>
        </a:solidFill>
        <a:effectLst/>
      </p:bgPr>
    </p:bg>
    <p:spTree>
      <p:nvGrpSpPr>
        <p:cNvPr id="1" name=""/>
        <p:cNvGrpSpPr/>
        <p:nvPr/>
      </p:nvGrpSpPr>
      <p:grpSpPr>
        <a:xfrm>
          <a:off x="0" y="0"/>
          <a:ext cx="0" cy="0"/>
          <a:chOff x="0" y="0"/>
          <a:chExt cx="0" cy="0"/>
        </a:xfrm>
      </p:grpSpPr>
      <p:sp>
        <p:nvSpPr>
          <p:cNvPr id="303" name="Shape 303"/>
          <p:cNvSpPr>
            <a:spLocks noGrp="1"/>
          </p:cNvSpPr>
          <p:nvPr>
            <p:ph type="pic" idx="13"/>
          </p:nvPr>
        </p:nvSpPr>
        <p:spPr>
          <a:xfrm>
            <a:off x="0" y="0"/>
            <a:ext cx="24384000" cy="13716000"/>
          </a:xfrm>
          <a:prstGeom prst="rect">
            <a:avLst/>
          </a:prstGeom>
        </p:spPr>
        <p:txBody>
          <a:bodyPr lIns="91429" tIns="45718" rIns="91429" bIns="45718" anchor="t">
            <a:noAutofit/>
          </a:bodyPr>
          <a:lstStyle>
            <a:lvl1pPr marL="0" indent="0">
              <a:buNone/>
              <a:defRPr>
                <a:solidFill>
                  <a:schemeClr val="bg1"/>
                </a:solidFill>
              </a:defRPr>
            </a:lvl1pPr>
          </a:lstStyle>
          <a:p>
            <a:endParaRPr/>
          </a:p>
        </p:txBody>
      </p:sp>
      <p:sp>
        <p:nvSpPr>
          <p:cNvPr id="304" name="Shape 304"/>
          <p:cNvSpPr>
            <a:spLocks noGrp="1"/>
          </p:cNvSpPr>
          <p:nvPr>
            <p:ph type="title"/>
          </p:nvPr>
        </p:nvSpPr>
        <p:spPr>
          <a:xfrm>
            <a:off x="1143000" y="3733807"/>
            <a:ext cx="5842000" cy="1566731"/>
          </a:xfrm>
          <a:prstGeom prst="rect">
            <a:avLst/>
          </a:prstGeom>
          <a:solidFill>
            <a:schemeClr val="accent1"/>
          </a:solidFill>
          <a:effectLst>
            <a:outerShdw blurRad="127000" dist="63500" dir="5400000" algn="ctr" rotWithShape="0">
              <a:srgbClr val="000000">
                <a:alpha val="25000"/>
              </a:srgbClr>
            </a:outerShdw>
          </a:effectLst>
        </p:spPr>
        <p:txBody>
          <a:bodyPr lIns="91429" tIns="179979" rIns="91429" bIns="0" anchor="t">
            <a:spAutoFit/>
          </a:bodyPr>
          <a:lstStyle>
            <a:lvl1pPr algn="l">
              <a:lnSpc>
                <a:spcPct val="90000"/>
              </a:lnSpc>
              <a:defRPr sz="10000" spc="0">
                <a:solidFill>
                  <a:schemeClr val="tx1"/>
                </a:solidFill>
              </a:defRPr>
            </a:lvl1pPr>
          </a:lstStyle>
          <a:p>
            <a:r>
              <a:t>Title Text</a:t>
            </a:r>
          </a:p>
        </p:txBody>
      </p:sp>
      <p:sp>
        <p:nvSpPr>
          <p:cNvPr id="305" name="Shape 305"/>
          <p:cNvSpPr>
            <a:spLocks noGrp="1"/>
          </p:cNvSpPr>
          <p:nvPr>
            <p:ph type="body" sz="half" idx="1"/>
          </p:nvPr>
        </p:nvSpPr>
        <p:spPr>
          <a:xfrm>
            <a:off x="10033000" y="7282640"/>
            <a:ext cx="12827003" cy="3893369"/>
          </a:xfrm>
          <a:prstGeom prst="rect">
            <a:avLst/>
          </a:prstGeom>
        </p:spPr>
        <p:txBody>
          <a:bodyPr lIns="91429" tIns="45718" rIns="91429" bIns="45718" anchor="b">
            <a:spAutoFit/>
          </a:bodyPr>
          <a:lstStyle>
            <a:lvl1pPr marL="0" indent="0">
              <a:lnSpc>
                <a:spcPct val="130000"/>
              </a:lnSpc>
              <a:spcBef>
                <a:spcPts val="0"/>
              </a:spcBef>
              <a:buSzTx/>
              <a:buNone/>
              <a:defRPr>
                <a:solidFill>
                  <a:srgbClr val="FFFFFF"/>
                </a:solidFill>
              </a:defRPr>
            </a:lvl1pPr>
            <a:lvl2pPr marL="0" indent="228574">
              <a:lnSpc>
                <a:spcPct val="130000"/>
              </a:lnSpc>
              <a:spcBef>
                <a:spcPts val="0"/>
              </a:spcBef>
              <a:buSzTx/>
              <a:buNone/>
              <a:defRPr>
                <a:solidFill>
                  <a:srgbClr val="FFFFFF"/>
                </a:solidFill>
              </a:defRPr>
            </a:lvl2pPr>
            <a:lvl3pPr marL="0" indent="457149">
              <a:lnSpc>
                <a:spcPct val="130000"/>
              </a:lnSpc>
              <a:spcBef>
                <a:spcPts val="0"/>
              </a:spcBef>
              <a:buSzTx/>
              <a:buNone/>
              <a:defRPr>
                <a:solidFill>
                  <a:srgbClr val="FFFFFF"/>
                </a:solidFill>
              </a:defRPr>
            </a:lvl3pPr>
            <a:lvl4pPr marL="0" indent="685723">
              <a:lnSpc>
                <a:spcPct val="130000"/>
              </a:lnSpc>
              <a:spcBef>
                <a:spcPts val="0"/>
              </a:spcBef>
              <a:buSzTx/>
              <a:buNone/>
              <a:defRPr>
                <a:solidFill>
                  <a:srgbClr val="FFFFFF"/>
                </a:solidFill>
              </a:defRPr>
            </a:lvl4pPr>
            <a:lvl5pPr marL="0" indent="914292">
              <a:lnSpc>
                <a:spcPct val="130000"/>
              </a:lnSpc>
              <a:spcBef>
                <a:spcPts val="0"/>
              </a:spcBef>
              <a:buSzTx/>
              <a:buNone/>
              <a:defRPr>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6" name="Shape 61"/>
          <p:cNvSpPr>
            <a:spLocks noGrp="1"/>
          </p:cNvSpPr>
          <p:nvPr>
            <p:ph type="sldNum" sz="quarter" idx="4"/>
          </p:nvPr>
        </p:nvSpPr>
        <p:spPr>
          <a:xfrm>
            <a:off x="22072600" y="12875580"/>
            <a:ext cx="1038581" cy="461661"/>
          </a:xfrm>
          <a:prstGeom prst="rect">
            <a:avLst/>
          </a:prstGeom>
        </p:spPr>
        <p:txBody>
          <a:bodyPr anchor="ctr">
            <a:spAutoFit/>
          </a:bodyPr>
          <a:lstStyle>
            <a:lvl1pPr algn="r">
              <a:defRPr sz="2400">
                <a:solidFill>
                  <a:schemeClr val="accent3"/>
                </a:solidFill>
              </a:defRPr>
            </a:lvl1pPr>
          </a:lstStyle>
          <a:p>
            <a:fld id="{86CB4B4D-7CA3-9044-876B-883B54F8677D}" type="slidenum">
              <a:rPr lang="uk-UA" smtClean="0"/>
              <a:pPr/>
              <a:t>‹#›</a:t>
            </a:fld>
            <a:endParaRPr lang="uk-UA" dirty="0"/>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itle + Photo">
    <p:bg>
      <p:bgPr>
        <a:solidFill>
          <a:schemeClr val="bg1"/>
        </a:solidFill>
        <a:effectLst/>
      </p:bgPr>
    </p:bg>
    <p:spTree>
      <p:nvGrpSpPr>
        <p:cNvPr id="1" name=""/>
        <p:cNvGrpSpPr/>
        <p:nvPr/>
      </p:nvGrpSpPr>
      <p:grpSpPr>
        <a:xfrm>
          <a:off x="0" y="0"/>
          <a:ext cx="0" cy="0"/>
          <a:chOff x="0" y="0"/>
          <a:chExt cx="0" cy="0"/>
        </a:xfrm>
      </p:grpSpPr>
      <p:sp>
        <p:nvSpPr>
          <p:cNvPr id="360" name="Shape 360"/>
          <p:cNvSpPr>
            <a:spLocks noGrp="1"/>
          </p:cNvSpPr>
          <p:nvPr>
            <p:ph type="pic" sz="half" idx="13"/>
          </p:nvPr>
        </p:nvSpPr>
        <p:spPr>
          <a:xfrm>
            <a:off x="16002000" y="5"/>
            <a:ext cx="8382000" cy="13710150"/>
          </a:xfrm>
          <a:prstGeom prst="rect">
            <a:avLst/>
          </a:prstGeom>
        </p:spPr>
        <p:txBody>
          <a:bodyPr lIns="91429" tIns="45718" rIns="91429" bIns="45718" anchor="t">
            <a:noAutofit/>
          </a:bodyPr>
          <a:lstStyle>
            <a:lvl1pPr marL="0" indent="0">
              <a:buNone/>
              <a:defRPr>
                <a:solidFill>
                  <a:schemeClr val="tx1"/>
                </a:solidFill>
              </a:defRPr>
            </a:lvl1pPr>
          </a:lstStyle>
          <a:p>
            <a:endParaRPr/>
          </a:p>
        </p:txBody>
      </p:sp>
      <p:sp>
        <p:nvSpPr>
          <p:cNvPr id="5" name="Shape 61"/>
          <p:cNvSpPr>
            <a:spLocks noGrp="1"/>
          </p:cNvSpPr>
          <p:nvPr>
            <p:ph type="sldNum" sz="quarter" idx="4"/>
          </p:nvPr>
        </p:nvSpPr>
        <p:spPr>
          <a:xfrm>
            <a:off x="22072600" y="12875580"/>
            <a:ext cx="1038581" cy="461661"/>
          </a:xfrm>
          <a:prstGeom prst="rect">
            <a:avLst/>
          </a:prstGeom>
        </p:spPr>
        <p:txBody>
          <a:bodyPr anchor="ctr">
            <a:spAutoFit/>
          </a:bodyPr>
          <a:lstStyle>
            <a:lvl1pPr algn="r">
              <a:defRPr sz="2400">
                <a:solidFill>
                  <a:schemeClr val="accent3"/>
                </a:solidFill>
              </a:defRPr>
            </a:lvl1pPr>
          </a:lstStyle>
          <a:p>
            <a:fld id="{86CB4B4D-7CA3-9044-876B-883B54F8677D}" type="slidenum">
              <a:rPr lang="uk-UA" smtClean="0"/>
              <a:pPr/>
              <a:t>‹#›</a:t>
            </a:fld>
            <a:endParaRPr lang="uk-UA" dirty="0"/>
          </a:p>
        </p:txBody>
      </p:sp>
      <p:sp>
        <p:nvSpPr>
          <p:cNvPr id="6" name="Shape 352"/>
          <p:cNvSpPr txBox="1">
            <a:spLocks/>
          </p:cNvSpPr>
          <p:nvPr userDrawn="1"/>
        </p:nvSpPr>
        <p:spPr>
          <a:xfrm>
            <a:off x="17272000" y="10805812"/>
            <a:ext cx="5842000" cy="1566731"/>
          </a:xfrm>
          <a:prstGeom prst="rect">
            <a:avLst/>
          </a:prstGeom>
          <a:solidFill>
            <a:schemeClr val="accent1"/>
          </a:solidFill>
          <a:effectLst>
            <a:outerShdw blurRad="127000" dist="63500" dir="5400000" algn="ctr" rotWithShape="0">
              <a:srgbClr val="000000">
                <a:alpha val="25000"/>
              </a:srgbClr>
            </a:outerShdw>
          </a:effectLst>
        </p:spPr>
        <p:txBody>
          <a:bodyPr lIns="91429" tIns="179979" rIns="91429" bIns="0" anchor="b">
            <a:spAutoFit/>
          </a:bodyPr>
          <a:lstStyle>
            <a:lvl1pPr marL="0" marR="0" indent="0" algn="l" defTabSz="457200" rtl="0" latinLnBrk="0">
              <a:lnSpc>
                <a:spcPct val="90000"/>
              </a:lnSpc>
              <a:spcBef>
                <a:spcPts val="0"/>
              </a:spcBef>
              <a:spcAft>
                <a:spcPts val="0"/>
              </a:spcAft>
              <a:buClrTx/>
              <a:buSzTx/>
              <a:buFontTx/>
              <a:buNone/>
              <a:tabLst/>
              <a:defRPr sz="10000" b="0" i="0" u="none" strike="noStrike" cap="none" spc="0" baseline="0">
                <a:ln>
                  <a:noFill/>
                </a:ln>
                <a:solidFill>
                  <a:schemeClr val="tx1"/>
                </a:solidFill>
                <a:uFillTx/>
                <a:latin typeface="+mn-lt"/>
                <a:ea typeface="+mn-ea"/>
                <a:cs typeface="+mn-cs"/>
                <a:sym typeface="Bebas Neue Bold"/>
              </a:defRPr>
            </a:lvl1pPr>
            <a:lvl2pPr marL="0" marR="0" indent="2286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2pPr>
            <a:lvl3pPr marL="0" marR="0" indent="4572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3pPr>
            <a:lvl4pPr marL="0" marR="0" indent="6858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4pPr>
            <a:lvl5pPr marL="0" marR="0" indent="9144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5pPr>
            <a:lvl6pPr marL="0" marR="0" indent="11430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6pPr>
            <a:lvl7pPr marL="0" marR="0" indent="13716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7pPr>
            <a:lvl8pPr marL="0" marR="0" indent="16002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8pPr>
            <a:lvl9pPr marL="0" marR="0" indent="18288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9pPr>
          </a:lstStyle>
          <a:p>
            <a:pPr hangingPunct="1"/>
            <a:r>
              <a:rPr lang="en-US" dirty="0" smtClean="0"/>
              <a:t>Title Text</a:t>
            </a:r>
            <a:endParaRPr lang="en-US" dirty="0"/>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 Photo + Text">
    <p:bg>
      <p:bgPr>
        <a:solidFill>
          <a:schemeClr val="bg1"/>
        </a:solidFill>
        <a:effectLst/>
      </p:bgPr>
    </p:bg>
    <p:spTree>
      <p:nvGrpSpPr>
        <p:cNvPr id="1" name=""/>
        <p:cNvGrpSpPr/>
        <p:nvPr/>
      </p:nvGrpSpPr>
      <p:grpSpPr>
        <a:xfrm>
          <a:off x="0" y="0"/>
          <a:ext cx="0" cy="0"/>
          <a:chOff x="0" y="0"/>
          <a:chExt cx="0" cy="0"/>
        </a:xfrm>
      </p:grpSpPr>
      <p:sp>
        <p:nvSpPr>
          <p:cNvPr id="391" name="Shape 391"/>
          <p:cNvSpPr>
            <a:spLocks noGrp="1"/>
          </p:cNvSpPr>
          <p:nvPr>
            <p:ph type="body" sz="half" idx="1"/>
          </p:nvPr>
        </p:nvSpPr>
        <p:spPr>
          <a:xfrm>
            <a:off x="1272521" y="9568565"/>
            <a:ext cx="21838968" cy="3155654"/>
          </a:xfrm>
          <a:prstGeom prst="rect">
            <a:avLst/>
          </a:prstGeom>
        </p:spPr>
        <p:txBody>
          <a:bodyPr lIns="91429" tIns="45718" rIns="91429" bIns="45718" numCol="2" spcCol="1091824" anchor="t"/>
          <a:lstStyle>
            <a:lvl1pPr marL="0" indent="0">
              <a:lnSpc>
                <a:spcPct val="130000"/>
              </a:lnSpc>
              <a:spcBef>
                <a:spcPts val="0"/>
              </a:spcBef>
              <a:buSzTx/>
              <a:buNone/>
              <a:defRPr>
                <a:solidFill>
                  <a:schemeClr val="tx1"/>
                </a:solidFill>
              </a:defRPr>
            </a:lvl1pPr>
            <a:lvl2pPr marL="0" indent="228574">
              <a:lnSpc>
                <a:spcPct val="130000"/>
              </a:lnSpc>
              <a:spcBef>
                <a:spcPts val="0"/>
              </a:spcBef>
              <a:buSzTx/>
              <a:buNone/>
              <a:defRPr>
                <a:solidFill>
                  <a:schemeClr val="tx1"/>
                </a:solidFill>
              </a:defRPr>
            </a:lvl2pPr>
            <a:lvl3pPr marL="0" indent="457149">
              <a:lnSpc>
                <a:spcPct val="130000"/>
              </a:lnSpc>
              <a:spcBef>
                <a:spcPts val="0"/>
              </a:spcBef>
              <a:buSzTx/>
              <a:buNone/>
              <a:defRPr>
                <a:solidFill>
                  <a:schemeClr val="tx1"/>
                </a:solidFill>
              </a:defRPr>
            </a:lvl3pPr>
            <a:lvl4pPr marL="0" indent="685723">
              <a:lnSpc>
                <a:spcPct val="130000"/>
              </a:lnSpc>
              <a:spcBef>
                <a:spcPts val="0"/>
              </a:spcBef>
              <a:buSzTx/>
              <a:buNone/>
              <a:defRPr>
                <a:solidFill>
                  <a:schemeClr val="tx1"/>
                </a:solidFill>
              </a:defRPr>
            </a:lvl4pPr>
            <a:lvl5pPr marL="0" indent="914292">
              <a:lnSpc>
                <a:spcPct val="130000"/>
              </a:lnSpc>
              <a:spcBef>
                <a:spcPts val="0"/>
              </a:spcBef>
              <a:buSzTx/>
              <a:buNone/>
              <a:defRPr>
                <a:solidFill>
                  <a:schemeClr val="tx1"/>
                </a:solidFill>
              </a:defRPr>
            </a:lvl5pPr>
          </a:lstStyle>
          <a:p>
            <a:r>
              <a:t>Body Level One</a:t>
            </a:r>
          </a:p>
          <a:p>
            <a:pPr lvl="1"/>
            <a:r>
              <a:t>Body Level Two</a:t>
            </a:r>
          </a:p>
          <a:p>
            <a:pPr lvl="2"/>
            <a:r>
              <a:t>Body Level Three</a:t>
            </a:r>
          </a:p>
          <a:p>
            <a:pPr lvl="3"/>
            <a:r>
              <a:t>Body Level Four</a:t>
            </a:r>
          </a:p>
          <a:p>
            <a:pPr lvl="4"/>
            <a:r>
              <a:t>Body Level Five</a:t>
            </a:r>
          </a:p>
        </p:txBody>
      </p:sp>
      <p:sp>
        <p:nvSpPr>
          <p:cNvPr id="392" name="Shape 392"/>
          <p:cNvSpPr>
            <a:spLocks noGrp="1"/>
          </p:cNvSpPr>
          <p:nvPr>
            <p:ph type="pic" sz="half" idx="14"/>
          </p:nvPr>
        </p:nvSpPr>
        <p:spPr>
          <a:xfrm>
            <a:off x="15" y="4266765"/>
            <a:ext cx="24383997" cy="4445102"/>
          </a:xfrm>
          <a:prstGeom prst="rect">
            <a:avLst/>
          </a:prstGeom>
          <a:solidFill>
            <a:schemeClr val="tx1"/>
          </a:solidFill>
        </p:spPr>
        <p:txBody>
          <a:bodyPr lIns="91429" tIns="45718" rIns="91429" bIns="45718" anchor="t">
            <a:noAutofit/>
          </a:bodyPr>
          <a:lstStyle>
            <a:lvl1pPr marL="0" indent="0">
              <a:buNone/>
              <a:defRPr>
                <a:solidFill>
                  <a:schemeClr val="bg1"/>
                </a:solidFill>
              </a:defRPr>
            </a:lvl1pPr>
          </a:lstStyle>
          <a:p>
            <a:endParaRPr dirty="0"/>
          </a:p>
        </p:txBody>
      </p:sp>
      <p:sp>
        <p:nvSpPr>
          <p:cNvPr id="393" name="Shape 393"/>
          <p:cNvSpPr>
            <a:spLocks noGrp="1"/>
          </p:cNvSpPr>
          <p:nvPr>
            <p:ph type="body" sz="half" idx="15"/>
          </p:nvPr>
        </p:nvSpPr>
        <p:spPr>
          <a:xfrm>
            <a:off x="2494487" y="4433825"/>
            <a:ext cx="19395053" cy="4706390"/>
          </a:xfrm>
          <a:prstGeom prst="rect">
            <a:avLst/>
          </a:prstGeom>
          <a:effectLst/>
        </p:spPr>
        <p:txBody>
          <a:bodyPr wrap="none" lIns="91429" tIns="0" rIns="91429" bIns="0" anchor="ctr" anchorCtr="0">
            <a:noAutofit/>
          </a:bodyPr>
          <a:lstStyle>
            <a:lvl1pPr marL="0" indent="0" algn="ctr" defTabSz="825403">
              <a:spcBef>
                <a:spcPts val="0"/>
              </a:spcBef>
              <a:buSzTx/>
              <a:buNone/>
              <a:defRPr sz="40000" spc="8000">
                <a:solidFill>
                  <a:schemeClr val="bg1">
                    <a:alpha val="30000"/>
                  </a:schemeClr>
                </a:solidFill>
                <a:latin typeface="+mn-lt"/>
                <a:ea typeface="+mn-ea"/>
                <a:cs typeface="+mn-cs"/>
                <a:sym typeface="Bebas Neue Bold"/>
              </a:defRPr>
            </a:lvl1pPr>
          </a:lstStyle>
          <a:p>
            <a:r>
              <a:t>REWORK</a:t>
            </a:r>
          </a:p>
        </p:txBody>
      </p:sp>
      <p:sp>
        <p:nvSpPr>
          <p:cNvPr id="8" name="Shape 68"/>
          <p:cNvSpPr>
            <a:spLocks noGrp="1"/>
          </p:cNvSpPr>
          <p:nvPr>
            <p:ph type="title"/>
          </p:nvPr>
        </p:nvSpPr>
        <p:spPr>
          <a:xfrm>
            <a:off x="4442016" y="995523"/>
            <a:ext cx="15499973" cy="1566731"/>
          </a:xfrm>
          <a:prstGeom prst="rect">
            <a:avLst/>
          </a:prstGeom>
          <a:solidFill>
            <a:schemeClr val="accent1"/>
          </a:solidFill>
          <a:effectLst>
            <a:outerShdw blurRad="127000" dist="63500" dir="5400000" algn="ctr" rotWithShape="0">
              <a:srgbClr val="000000">
                <a:alpha val="26000"/>
              </a:srgbClr>
            </a:outerShdw>
          </a:effectLst>
        </p:spPr>
        <p:txBody>
          <a:bodyPr lIns="91429" tIns="179979" rIns="91429" bIns="0" anchor="ctr" anchorCtr="0">
            <a:spAutoFit/>
          </a:bodyPr>
          <a:lstStyle>
            <a:lvl1pPr>
              <a:lnSpc>
                <a:spcPct val="90000"/>
              </a:lnSpc>
              <a:defRPr sz="10000" spc="0">
                <a:solidFill>
                  <a:schemeClr val="tx1"/>
                </a:solidFill>
              </a:defRPr>
            </a:lvl1pPr>
          </a:lstStyle>
          <a:p>
            <a:r>
              <a:t>Title Text</a:t>
            </a:r>
          </a:p>
        </p:txBody>
      </p:sp>
      <p:sp>
        <p:nvSpPr>
          <p:cNvPr id="9" name="Shape 62"/>
          <p:cNvSpPr>
            <a:spLocks noGrp="1"/>
          </p:cNvSpPr>
          <p:nvPr>
            <p:ph type="body" sz="quarter" idx="13" hasCustomPrompt="1"/>
          </p:nvPr>
        </p:nvSpPr>
        <p:spPr>
          <a:xfrm>
            <a:off x="1272520" y="2838461"/>
            <a:ext cx="21838965" cy="717115"/>
          </a:xfrm>
          <a:prstGeom prst="rect">
            <a:avLst/>
          </a:prstGeom>
        </p:spPr>
        <p:txBody>
          <a:bodyPr lIns="91429" tIns="45718" rIns="91429" bIns="45718" anchor="t" anchorCtr="0">
            <a:spAutoFit/>
          </a:bodyPr>
          <a:lstStyle>
            <a:lvl1pPr marL="0" indent="0" algn="ctr" defTabSz="825403">
              <a:lnSpc>
                <a:spcPct val="140000"/>
              </a:lnSpc>
              <a:spcBef>
                <a:spcPts val="0"/>
              </a:spcBef>
              <a:buSzTx/>
              <a:buNone/>
              <a:defRPr sz="2900" spc="750">
                <a:solidFill>
                  <a:schemeClr val="tx1"/>
                </a:solidFill>
                <a:latin typeface="Bebas Neue Regular"/>
                <a:ea typeface="Bebas Neue Regular"/>
                <a:cs typeface="Bebas Neue Regular"/>
                <a:sym typeface="Bebas Neue Regular"/>
              </a:defRPr>
            </a:lvl1pPr>
          </a:lstStyle>
          <a:p>
            <a:r>
              <a:rPr lang="en-US" dirty="0" smtClean="0"/>
              <a:t>Subtitle text</a:t>
            </a:r>
            <a:endParaRPr dirty="0"/>
          </a:p>
        </p:txBody>
      </p:sp>
      <p:sp>
        <p:nvSpPr>
          <p:cNvPr id="10" name="Shape 61"/>
          <p:cNvSpPr>
            <a:spLocks noGrp="1"/>
          </p:cNvSpPr>
          <p:nvPr>
            <p:ph type="sldNum" sz="quarter" idx="4"/>
          </p:nvPr>
        </p:nvSpPr>
        <p:spPr>
          <a:xfrm>
            <a:off x="22072600" y="12875580"/>
            <a:ext cx="1038581" cy="461661"/>
          </a:xfrm>
          <a:prstGeom prst="rect">
            <a:avLst/>
          </a:prstGeom>
        </p:spPr>
        <p:txBody>
          <a:bodyPr anchor="ctr">
            <a:spAutoFit/>
          </a:bodyPr>
          <a:lstStyle>
            <a:lvl1pPr algn="r">
              <a:defRPr sz="2400">
                <a:solidFill>
                  <a:schemeClr val="accent3"/>
                </a:solidFill>
              </a:defRPr>
            </a:lvl1pPr>
          </a:lstStyle>
          <a:p>
            <a:fld id="{86CB4B4D-7CA3-9044-876B-883B54F8677D}" type="slidenum">
              <a:rPr lang="uk-UA" smtClean="0"/>
              <a:pPr/>
              <a:t>‹#›</a:t>
            </a:fld>
            <a:endParaRPr lang="uk-UA" dirty="0"/>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itle + Photo + Text">
    <p:bg>
      <p:bgPr>
        <a:solidFill>
          <a:schemeClr val="bg1"/>
        </a:solidFill>
        <a:effectLst/>
      </p:bgPr>
    </p:bg>
    <p:spTree>
      <p:nvGrpSpPr>
        <p:cNvPr id="1" name=""/>
        <p:cNvGrpSpPr/>
        <p:nvPr/>
      </p:nvGrpSpPr>
      <p:grpSpPr>
        <a:xfrm>
          <a:off x="0" y="0"/>
          <a:ext cx="0" cy="0"/>
          <a:chOff x="0" y="0"/>
          <a:chExt cx="0" cy="0"/>
        </a:xfrm>
      </p:grpSpPr>
      <p:sp>
        <p:nvSpPr>
          <p:cNvPr id="402" name="Shape 402"/>
          <p:cNvSpPr>
            <a:spLocks noGrp="1"/>
          </p:cNvSpPr>
          <p:nvPr>
            <p:ph type="title"/>
          </p:nvPr>
        </p:nvSpPr>
        <p:spPr>
          <a:xfrm>
            <a:off x="1272520" y="6091380"/>
            <a:ext cx="5836965" cy="1566731"/>
          </a:xfrm>
          <a:prstGeom prst="rect">
            <a:avLst/>
          </a:prstGeom>
          <a:solidFill>
            <a:schemeClr val="accent1"/>
          </a:solidFill>
          <a:effectLst>
            <a:outerShdw blurRad="127000" dist="63500" dir="5400000" algn="ctr" rotWithShape="0">
              <a:srgbClr val="000000">
                <a:alpha val="25000"/>
              </a:srgbClr>
            </a:outerShdw>
          </a:effectLst>
        </p:spPr>
        <p:txBody>
          <a:bodyPr lIns="91429" tIns="179979" rIns="91429" bIns="0" anchor="b">
            <a:spAutoFit/>
          </a:bodyPr>
          <a:lstStyle>
            <a:lvl1pPr algn="l">
              <a:lnSpc>
                <a:spcPct val="90000"/>
              </a:lnSpc>
              <a:defRPr sz="10000" spc="0">
                <a:solidFill>
                  <a:schemeClr val="tx1"/>
                </a:solidFill>
              </a:defRPr>
            </a:lvl1pPr>
          </a:lstStyle>
          <a:p>
            <a:r>
              <a:t>Title Text</a:t>
            </a:r>
          </a:p>
        </p:txBody>
      </p:sp>
      <p:sp>
        <p:nvSpPr>
          <p:cNvPr id="403" name="Shape 403"/>
          <p:cNvSpPr>
            <a:spLocks noGrp="1"/>
          </p:cNvSpPr>
          <p:nvPr>
            <p:ph type="body" sz="quarter" idx="1"/>
          </p:nvPr>
        </p:nvSpPr>
        <p:spPr>
          <a:xfrm>
            <a:off x="1272520" y="7848600"/>
            <a:ext cx="13559019" cy="4568828"/>
          </a:xfrm>
          <a:prstGeom prst="rect">
            <a:avLst/>
          </a:prstGeom>
        </p:spPr>
        <p:txBody>
          <a:bodyPr lIns="91429" tIns="45718" rIns="91429" bIns="45718" anchor="t"/>
          <a:lstStyle>
            <a:lvl1pPr marL="0" indent="0">
              <a:lnSpc>
                <a:spcPct val="130000"/>
              </a:lnSpc>
              <a:spcBef>
                <a:spcPts val="0"/>
              </a:spcBef>
              <a:buSzTx/>
              <a:buNone/>
              <a:defRPr>
                <a:solidFill>
                  <a:schemeClr val="tx1"/>
                </a:solidFill>
              </a:defRPr>
            </a:lvl1pPr>
            <a:lvl2pPr marL="0" indent="228574">
              <a:lnSpc>
                <a:spcPct val="130000"/>
              </a:lnSpc>
              <a:spcBef>
                <a:spcPts val="0"/>
              </a:spcBef>
              <a:buSzTx/>
              <a:buNone/>
              <a:defRPr>
                <a:solidFill>
                  <a:schemeClr val="tx1"/>
                </a:solidFill>
              </a:defRPr>
            </a:lvl2pPr>
            <a:lvl3pPr marL="0" indent="457149">
              <a:lnSpc>
                <a:spcPct val="130000"/>
              </a:lnSpc>
              <a:spcBef>
                <a:spcPts val="0"/>
              </a:spcBef>
              <a:buSzTx/>
              <a:buNone/>
              <a:defRPr>
                <a:solidFill>
                  <a:schemeClr val="tx1"/>
                </a:solidFill>
              </a:defRPr>
            </a:lvl3pPr>
            <a:lvl4pPr marL="0" indent="685723">
              <a:lnSpc>
                <a:spcPct val="130000"/>
              </a:lnSpc>
              <a:spcBef>
                <a:spcPts val="0"/>
              </a:spcBef>
              <a:buSzTx/>
              <a:buNone/>
              <a:defRPr>
                <a:solidFill>
                  <a:schemeClr val="tx1"/>
                </a:solidFill>
              </a:defRPr>
            </a:lvl4pPr>
            <a:lvl5pPr marL="0" indent="914292">
              <a:lnSpc>
                <a:spcPct val="130000"/>
              </a:lnSpc>
              <a:spcBef>
                <a:spcPts val="0"/>
              </a:spcBef>
              <a:buSzTx/>
              <a:buNone/>
              <a:defRPr>
                <a:solidFill>
                  <a:schemeClr val="tx1"/>
                </a:solidFill>
              </a:defRPr>
            </a:lvl5p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
        <p:nvSpPr>
          <p:cNvPr id="6" name="Shape 61"/>
          <p:cNvSpPr>
            <a:spLocks noGrp="1"/>
          </p:cNvSpPr>
          <p:nvPr>
            <p:ph type="sldNum" sz="quarter" idx="4"/>
          </p:nvPr>
        </p:nvSpPr>
        <p:spPr>
          <a:xfrm>
            <a:off x="22072600" y="12875580"/>
            <a:ext cx="1038581" cy="461661"/>
          </a:xfrm>
          <a:prstGeom prst="rect">
            <a:avLst/>
          </a:prstGeom>
        </p:spPr>
        <p:txBody>
          <a:bodyPr anchor="ctr">
            <a:spAutoFit/>
          </a:bodyPr>
          <a:lstStyle>
            <a:lvl1pPr algn="r">
              <a:defRPr sz="2400">
                <a:solidFill>
                  <a:schemeClr val="accent3"/>
                </a:solidFill>
              </a:defRPr>
            </a:lvl1pPr>
          </a:lstStyle>
          <a:p>
            <a:fld id="{86CB4B4D-7CA3-9044-876B-883B54F8677D}" type="slidenum">
              <a:rPr lang="uk-UA" smtClean="0"/>
              <a:pPr/>
              <a:t>‹#›</a:t>
            </a:fld>
            <a:endParaRPr lang="uk-UA" dirty="0"/>
          </a:p>
        </p:txBody>
      </p:sp>
      <p:sp>
        <p:nvSpPr>
          <p:cNvPr id="4" name="Picture Placeholder 3"/>
          <p:cNvSpPr>
            <a:spLocks noGrp="1"/>
          </p:cNvSpPr>
          <p:nvPr>
            <p:ph type="pic" sz="quarter" idx="10"/>
          </p:nvPr>
        </p:nvSpPr>
        <p:spPr>
          <a:xfrm>
            <a:off x="11912601" y="0"/>
            <a:ext cx="12471400" cy="13716000"/>
          </a:xfrm>
          <a:custGeom>
            <a:avLst/>
            <a:gdLst>
              <a:gd name="connsiteX0" fmla="*/ 0 w 13106400"/>
              <a:gd name="connsiteY0" fmla="*/ 0 h 13716000"/>
              <a:gd name="connsiteX1" fmla="*/ 13106400 w 13106400"/>
              <a:gd name="connsiteY1" fmla="*/ 0 h 13716000"/>
              <a:gd name="connsiteX2" fmla="*/ 13106400 w 13106400"/>
              <a:gd name="connsiteY2" fmla="*/ 13716000 h 13716000"/>
              <a:gd name="connsiteX3" fmla="*/ 0 w 13106400"/>
              <a:gd name="connsiteY3" fmla="*/ 13716000 h 13716000"/>
              <a:gd name="connsiteX4" fmla="*/ 0 w 13106400"/>
              <a:gd name="connsiteY4" fmla="*/ 0 h 13716000"/>
              <a:gd name="connsiteX0" fmla="*/ 0 w 13106400"/>
              <a:gd name="connsiteY0" fmla="*/ 0 h 13716000"/>
              <a:gd name="connsiteX1" fmla="*/ 635000 w 13106400"/>
              <a:gd name="connsiteY1" fmla="*/ 0 h 13716000"/>
              <a:gd name="connsiteX2" fmla="*/ 13106400 w 13106400"/>
              <a:gd name="connsiteY2" fmla="*/ 0 h 13716000"/>
              <a:gd name="connsiteX3" fmla="*/ 13106400 w 13106400"/>
              <a:gd name="connsiteY3" fmla="*/ 13716000 h 13716000"/>
              <a:gd name="connsiteX4" fmla="*/ 0 w 13106400"/>
              <a:gd name="connsiteY4" fmla="*/ 13716000 h 13716000"/>
              <a:gd name="connsiteX5" fmla="*/ 0 w 13106400"/>
              <a:gd name="connsiteY5" fmla="*/ 0 h 13716000"/>
              <a:gd name="connsiteX0" fmla="*/ 0 w 13106400"/>
              <a:gd name="connsiteY0" fmla="*/ 0 h 13716000"/>
              <a:gd name="connsiteX1" fmla="*/ 635000 w 13106400"/>
              <a:gd name="connsiteY1" fmla="*/ 0 h 13716000"/>
              <a:gd name="connsiteX2" fmla="*/ 13106400 w 13106400"/>
              <a:gd name="connsiteY2" fmla="*/ 0 h 13716000"/>
              <a:gd name="connsiteX3" fmla="*/ 13106400 w 13106400"/>
              <a:gd name="connsiteY3" fmla="*/ 13716000 h 13716000"/>
              <a:gd name="connsiteX4" fmla="*/ 9067800 w 13106400"/>
              <a:gd name="connsiteY4" fmla="*/ 13716000 h 13716000"/>
              <a:gd name="connsiteX5" fmla="*/ 0 w 13106400"/>
              <a:gd name="connsiteY5" fmla="*/ 13716000 h 13716000"/>
              <a:gd name="connsiteX6" fmla="*/ 0 w 13106400"/>
              <a:gd name="connsiteY6" fmla="*/ 0 h 13716000"/>
              <a:gd name="connsiteX0" fmla="*/ 0 w 13106400"/>
              <a:gd name="connsiteY0" fmla="*/ 0 h 13716000"/>
              <a:gd name="connsiteX1" fmla="*/ 635000 w 13106400"/>
              <a:gd name="connsiteY1" fmla="*/ 0 h 13716000"/>
              <a:gd name="connsiteX2" fmla="*/ 13106400 w 13106400"/>
              <a:gd name="connsiteY2" fmla="*/ 0 h 13716000"/>
              <a:gd name="connsiteX3" fmla="*/ 13106400 w 13106400"/>
              <a:gd name="connsiteY3" fmla="*/ 13716000 h 13716000"/>
              <a:gd name="connsiteX4" fmla="*/ 9067800 w 13106400"/>
              <a:gd name="connsiteY4" fmla="*/ 13716000 h 13716000"/>
              <a:gd name="connsiteX5" fmla="*/ 0 w 13106400"/>
              <a:gd name="connsiteY5" fmla="*/ 0 h 13716000"/>
              <a:gd name="connsiteX0" fmla="*/ 8432800 w 12471400"/>
              <a:gd name="connsiteY0" fmla="*/ 13716000 h 13716000"/>
              <a:gd name="connsiteX1" fmla="*/ 0 w 12471400"/>
              <a:gd name="connsiteY1" fmla="*/ 0 h 13716000"/>
              <a:gd name="connsiteX2" fmla="*/ 12471400 w 12471400"/>
              <a:gd name="connsiteY2" fmla="*/ 0 h 13716000"/>
              <a:gd name="connsiteX3" fmla="*/ 12471400 w 12471400"/>
              <a:gd name="connsiteY3" fmla="*/ 13716000 h 13716000"/>
              <a:gd name="connsiteX4" fmla="*/ 8432800 w 12471400"/>
              <a:gd name="connsiteY4" fmla="*/ 13716000 h 1371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71400" h="13716000">
                <a:moveTo>
                  <a:pt x="8432800" y="13716000"/>
                </a:moveTo>
                <a:lnTo>
                  <a:pt x="0" y="0"/>
                </a:lnTo>
                <a:lnTo>
                  <a:pt x="12471400" y="0"/>
                </a:lnTo>
                <a:lnTo>
                  <a:pt x="12471400" y="13716000"/>
                </a:lnTo>
                <a:lnTo>
                  <a:pt x="8432800" y="13716000"/>
                </a:lnTo>
                <a:close/>
              </a:path>
            </a:pathLst>
          </a:custGeom>
          <a:solidFill>
            <a:schemeClr val="tx1"/>
          </a:solidFill>
          <a:effectLst>
            <a:outerShdw dist="190500" dir="10800000" algn="ctr" rotWithShape="0">
              <a:schemeClr val="accent1"/>
            </a:outerShdw>
          </a:effectLst>
        </p:spPr>
        <p:txBody>
          <a:bodyPr lIns="91429" tIns="45718" rIns="91429" bIns="45718"/>
          <a:lstStyle>
            <a:lvl1pPr marL="0" indent="0">
              <a:buNone/>
              <a:defRPr>
                <a:solidFill>
                  <a:schemeClr val="bg1"/>
                </a:solidFill>
              </a:defRPr>
            </a:lvl1pPr>
          </a:lstStyle>
          <a:p>
            <a:endParaRPr lang="en-US"/>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Portfolio">
    <p:bg>
      <p:bgPr>
        <a:solidFill>
          <a:schemeClr val="bg1"/>
        </a:solidFill>
        <a:effectLst/>
      </p:bgPr>
    </p:bg>
    <p:spTree>
      <p:nvGrpSpPr>
        <p:cNvPr id="1" name=""/>
        <p:cNvGrpSpPr/>
        <p:nvPr/>
      </p:nvGrpSpPr>
      <p:grpSpPr>
        <a:xfrm>
          <a:off x="0" y="0"/>
          <a:ext cx="0" cy="0"/>
          <a:chOff x="0" y="0"/>
          <a:chExt cx="0" cy="0"/>
        </a:xfrm>
      </p:grpSpPr>
      <p:sp>
        <p:nvSpPr>
          <p:cNvPr id="494" name="Shape 494"/>
          <p:cNvSpPr>
            <a:spLocks noGrp="1"/>
          </p:cNvSpPr>
          <p:nvPr>
            <p:ph type="pic" sz="quarter" idx="13"/>
          </p:nvPr>
        </p:nvSpPr>
        <p:spPr>
          <a:xfrm>
            <a:off x="1272517" y="1459115"/>
            <a:ext cx="5270501" cy="5270502"/>
          </a:xfrm>
          <a:prstGeom prst="rect">
            <a:avLst/>
          </a:prstGeom>
        </p:spPr>
        <p:txBody>
          <a:bodyPr lIns="91429" tIns="45718" rIns="91429" bIns="45718" anchor="t">
            <a:noAutofit/>
          </a:bodyPr>
          <a:lstStyle>
            <a:lvl1pPr marL="0" indent="0">
              <a:buFontTx/>
              <a:buNone/>
              <a:defRPr>
                <a:solidFill>
                  <a:schemeClr val="tx1"/>
                </a:solidFill>
              </a:defRPr>
            </a:lvl1pPr>
          </a:lstStyle>
          <a:p>
            <a:endParaRPr/>
          </a:p>
        </p:txBody>
      </p:sp>
      <p:sp>
        <p:nvSpPr>
          <p:cNvPr id="495" name="Shape 495"/>
          <p:cNvSpPr>
            <a:spLocks noGrp="1"/>
          </p:cNvSpPr>
          <p:nvPr>
            <p:ph type="pic" sz="quarter" idx="14"/>
          </p:nvPr>
        </p:nvSpPr>
        <p:spPr>
          <a:xfrm>
            <a:off x="12317960" y="1459115"/>
            <a:ext cx="5270501" cy="5270502"/>
          </a:xfrm>
          <a:prstGeom prst="rect">
            <a:avLst/>
          </a:prstGeom>
        </p:spPr>
        <p:txBody>
          <a:bodyPr lIns="91429" tIns="45718" rIns="91429" bIns="45718" anchor="t">
            <a:noAutofit/>
          </a:bodyPr>
          <a:lstStyle>
            <a:lvl1pPr marL="0" indent="0">
              <a:buFontTx/>
              <a:buNone/>
              <a:defRPr>
                <a:solidFill>
                  <a:schemeClr val="tx1"/>
                </a:solidFill>
              </a:defRPr>
            </a:lvl1pPr>
          </a:lstStyle>
          <a:p>
            <a:endParaRPr/>
          </a:p>
        </p:txBody>
      </p:sp>
      <p:sp>
        <p:nvSpPr>
          <p:cNvPr id="496" name="Shape 496"/>
          <p:cNvSpPr>
            <a:spLocks noGrp="1"/>
          </p:cNvSpPr>
          <p:nvPr>
            <p:ph type="body" sz="quarter" idx="15"/>
          </p:nvPr>
        </p:nvSpPr>
        <p:spPr>
          <a:xfrm>
            <a:off x="7178019" y="2348112"/>
            <a:ext cx="4508501" cy="677104"/>
          </a:xfrm>
          <a:prstGeom prst="rect">
            <a:avLst/>
          </a:prstGeom>
        </p:spPr>
        <p:txBody>
          <a:bodyPr lIns="91429" tIns="45718" rIns="91429" bIns="45718" anchor="t">
            <a:spAutoFit/>
          </a:bodyPr>
          <a:lstStyle>
            <a:lvl1pPr marL="0" indent="0" defTabSz="825403">
              <a:spcBef>
                <a:spcPts val="0"/>
              </a:spcBef>
              <a:buSzTx/>
              <a:buFontTx/>
              <a:buNone/>
              <a:defRPr spc="540">
                <a:solidFill>
                  <a:schemeClr val="tx1"/>
                </a:solidFill>
                <a:latin typeface="+mn-lt"/>
                <a:ea typeface="+mn-ea"/>
                <a:cs typeface="+mn-cs"/>
                <a:sym typeface="Bebas Neue Bold"/>
              </a:defRPr>
            </a:lvl1pPr>
          </a:lstStyle>
          <a:p>
            <a:r>
              <a:t>Сherries</a:t>
            </a:r>
          </a:p>
        </p:txBody>
      </p:sp>
      <p:sp>
        <p:nvSpPr>
          <p:cNvPr id="497" name="Shape 497"/>
          <p:cNvSpPr>
            <a:spLocks noGrp="1"/>
          </p:cNvSpPr>
          <p:nvPr>
            <p:ph type="body" sz="quarter" idx="16"/>
          </p:nvPr>
        </p:nvSpPr>
        <p:spPr>
          <a:xfrm>
            <a:off x="7178019" y="3122810"/>
            <a:ext cx="4508501" cy="1104516"/>
          </a:xfrm>
          <a:prstGeom prst="rect">
            <a:avLst/>
          </a:prstGeom>
        </p:spPr>
        <p:txBody>
          <a:bodyPr lIns="71429" tIns="71429" rIns="71429" bIns="71429" anchor="t">
            <a:spAutoFit/>
          </a:bodyPr>
          <a:lstStyle>
            <a:lvl1pPr marL="0" indent="0">
              <a:lnSpc>
                <a:spcPct val="130000"/>
              </a:lnSpc>
              <a:spcBef>
                <a:spcPts val="0"/>
              </a:spcBef>
              <a:buSzTx/>
              <a:buFontTx/>
              <a:buNone/>
              <a:defRPr sz="2400">
                <a:solidFill>
                  <a:schemeClr val="tx1"/>
                </a:solidFill>
              </a:defRPr>
            </a:lvl1pPr>
          </a:lstStyle>
          <a:p>
            <a:r>
              <a:rPr dirty="0"/>
              <a:t>It is a long established fact that a reader will be distracted.</a:t>
            </a:r>
          </a:p>
        </p:txBody>
      </p:sp>
      <p:sp>
        <p:nvSpPr>
          <p:cNvPr id="498" name="Shape 498"/>
          <p:cNvSpPr>
            <a:spLocks noGrp="1"/>
          </p:cNvSpPr>
          <p:nvPr>
            <p:ph type="body" sz="quarter" idx="17"/>
          </p:nvPr>
        </p:nvSpPr>
        <p:spPr>
          <a:xfrm>
            <a:off x="1651739" y="7872612"/>
            <a:ext cx="4508501" cy="677104"/>
          </a:xfrm>
          <a:prstGeom prst="rect">
            <a:avLst/>
          </a:prstGeom>
        </p:spPr>
        <p:txBody>
          <a:bodyPr lIns="91429" tIns="45718" rIns="91429" bIns="45718" anchor="t">
            <a:spAutoFit/>
          </a:bodyPr>
          <a:lstStyle>
            <a:lvl1pPr marL="0" indent="0" algn="r" defTabSz="825403">
              <a:spcBef>
                <a:spcPts val="0"/>
              </a:spcBef>
              <a:buSzTx/>
              <a:buFontTx/>
              <a:buNone/>
              <a:defRPr spc="540">
                <a:solidFill>
                  <a:schemeClr val="tx1"/>
                </a:solidFill>
                <a:latin typeface="+mn-lt"/>
                <a:ea typeface="+mn-ea"/>
                <a:cs typeface="+mn-cs"/>
                <a:sym typeface="Bebas Neue Bold"/>
              </a:defRPr>
            </a:lvl1pPr>
          </a:lstStyle>
          <a:p>
            <a:r>
              <a:t>The mountains</a:t>
            </a:r>
          </a:p>
        </p:txBody>
      </p:sp>
      <p:sp>
        <p:nvSpPr>
          <p:cNvPr id="499" name="Shape 499"/>
          <p:cNvSpPr>
            <a:spLocks noGrp="1"/>
          </p:cNvSpPr>
          <p:nvPr>
            <p:ph type="body" sz="quarter" idx="18"/>
          </p:nvPr>
        </p:nvSpPr>
        <p:spPr>
          <a:xfrm>
            <a:off x="1651739" y="8647310"/>
            <a:ext cx="4508501" cy="1104516"/>
          </a:xfrm>
          <a:prstGeom prst="rect">
            <a:avLst/>
          </a:prstGeom>
        </p:spPr>
        <p:txBody>
          <a:bodyPr lIns="71429" tIns="71429" rIns="71429" bIns="71429" anchor="t">
            <a:spAutoFit/>
          </a:bodyPr>
          <a:lstStyle>
            <a:lvl1pPr marL="0" indent="0" algn="r">
              <a:lnSpc>
                <a:spcPct val="130000"/>
              </a:lnSpc>
              <a:spcBef>
                <a:spcPts val="0"/>
              </a:spcBef>
              <a:buSzTx/>
              <a:buFontTx/>
              <a:buNone/>
              <a:defRPr sz="2400">
                <a:solidFill>
                  <a:schemeClr val="tx1"/>
                </a:solidFill>
              </a:defRPr>
            </a:lvl1pPr>
          </a:lstStyle>
          <a:p>
            <a:r>
              <a:t>The point of using Lorem Ipsum is that it has a more-or-less.</a:t>
            </a:r>
          </a:p>
        </p:txBody>
      </p:sp>
      <p:sp>
        <p:nvSpPr>
          <p:cNvPr id="500" name="Shape 500"/>
          <p:cNvSpPr>
            <a:spLocks noGrp="1"/>
          </p:cNvSpPr>
          <p:nvPr>
            <p:ph type="body" sz="quarter" idx="19"/>
          </p:nvPr>
        </p:nvSpPr>
        <p:spPr>
          <a:xfrm>
            <a:off x="12697182" y="7872612"/>
            <a:ext cx="4508501" cy="677104"/>
          </a:xfrm>
          <a:prstGeom prst="rect">
            <a:avLst/>
          </a:prstGeom>
        </p:spPr>
        <p:txBody>
          <a:bodyPr lIns="91429" tIns="45718" rIns="91429" bIns="45718" anchor="t">
            <a:spAutoFit/>
          </a:bodyPr>
          <a:lstStyle>
            <a:lvl1pPr marL="0" indent="0" algn="r" defTabSz="825403">
              <a:spcBef>
                <a:spcPts val="0"/>
              </a:spcBef>
              <a:buSzTx/>
              <a:buFontTx/>
              <a:buNone/>
              <a:defRPr spc="540">
                <a:solidFill>
                  <a:schemeClr val="tx1"/>
                </a:solidFill>
                <a:latin typeface="+mn-lt"/>
                <a:ea typeface="+mn-ea"/>
                <a:cs typeface="+mn-cs"/>
                <a:sym typeface="Bebas Neue Bold"/>
              </a:defRPr>
            </a:lvl1pPr>
          </a:lstStyle>
          <a:p>
            <a:r>
              <a:t>Surfing</a:t>
            </a:r>
          </a:p>
        </p:txBody>
      </p:sp>
      <p:sp>
        <p:nvSpPr>
          <p:cNvPr id="501" name="Shape 501"/>
          <p:cNvSpPr>
            <a:spLocks noGrp="1"/>
          </p:cNvSpPr>
          <p:nvPr>
            <p:ph type="body" sz="quarter" idx="20"/>
          </p:nvPr>
        </p:nvSpPr>
        <p:spPr>
          <a:xfrm>
            <a:off x="12697182" y="8647314"/>
            <a:ext cx="4508501" cy="1584647"/>
          </a:xfrm>
          <a:prstGeom prst="rect">
            <a:avLst/>
          </a:prstGeom>
        </p:spPr>
        <p:txBody>
          <a:bodyPr lIns="71429" tIns="71429" rIns="71429" bIns="71429" anchor="t">
            <a:spAutoFit/>
          </a:bodyPr>
          <a:lstStyle>
            <a:lvl1pPr marL="0" indent="0" algn="r">
              <a:lnSpc>
                <a:spcPct val="130000"/>
              </a:lnSpc>
              <a:spcBef>
                <a:spcPts val="0"/>
              </a:spcBef>
              <a:buSzTx/>
              <a:buFontTx/>
              <a:buNone/>
              <a:defRPr sz="2400">
                <a:solidFill>
                  <a:schemeClr val="tx1"/>
                </a:solidFill>
              </a:defRPr>
            </a:lvl1pPr>
          </a:lstStyle>
          <a:p>
            <a:r>
              <a:t>Many desktop publishing packages and web page editors now.</a:t>
            </a:r>
          </a:p>
        </p:txBody>
      </p:sp>
      <p:sp>
        <p:nvSpPr>
          <p:cNvPr id="502" name="Shape 502"/>
          <p:cNvSpPr>
            <a:spLocks noGrp="1"/>
          </p:cNvSpPr>
          <p:nvPr>
            <p:ph type="body" sz="quarter" idx="21"/>
          </p:nvPr>
        </p:nvSpPr>
        <p:spPr>
          <a:xfrm>
            <a:off x="18223459" y="2348112"/>
            <a:ext cx="4508501" cy="677104"/>
          </a:xfrm>
          <a:prstGeom prst="rect">
            <a:avLst/>
          </a:prstGeom>
        </p:spPr>
        <p:txBody>
          <a:bodyPr lIns="91429" tIns="45718" rIns="91429" bIns="45718" anchor="t">
            <a:spAutoFit/>
          </a:bodyPr>
          <a:lstStyle>
            <a:lvl1pPr marL="0" indent="0" defTabSz="825403">
              <a:spcBef>
                <a:spcPts val="0"/>
              </a:spcBef>
              <a:buSzTx/>
              <a:buFontTx/>
              <a:buNone/>
              <a:defRPr spc="540">
                <a:solidFill>
                  <a:schemeClr val="tx1"/>
                </a:solidFill>
                <a:latin typeface="+mn-lt"/>
                <a:ea typeface="+mn-ea"/>
                <a:cs typeface="+mn-cs"/>
                <a:sym typeface="Bebas Neue Bold"/>
              </a:defRPr>
            </a:lvl1pPr>
          </a:lstStyle>
          <a:p>
            <a:r>
              <a:t>Fall colors</a:t>
            </a:r>
          </a:p>
        </p:txBody>
      </p:sp>
      <p:sp>
        <p:nvSpPr>
          <p:cNvPr id="503" name="Shape 503"/>
          <p:cNvSpPr>
            <a:spLocks noGrp="1"/>
          </p:cNvSpPr>
          <p:nvPr>
            <p:ph type="body" sz="quarter" idx="22"/>
          </p:nvPr>
        </p:nvSpPr>
        <p:spPr>
          <a:xfrm>
            <a:off x="18223459" y="3122810"/>
            <a:ext cx="4508501" cy="1104516"/>
          </a:xfrm>
          <a:prstGeom prst="rect">
            <a:avLst/>
          </a:prstGeom>
        </p:spPr>
        <p:txBody>
          <a:bodyPr lIns="71429" tIns="71429" rIns="71429" bIns="71429" anchor="t">
            <a:spAutoFit/>
          </a:bodyPr>
          <a:lstStyle>
            <a:lvl1pPr marL="0" indent="0">
              <a:lnSpc>
                <a:spcPct val="130000"/>
              </a:lnSpc>
              <a:spcBef>
                <a:spcPts val="0"/>
              </a:spcBef>
              <a:buSzTx/>
              <a:buFontTx/>
              <a:buNone/>
              <a:defRPr sz="2400">
                <a:solidFill>
                  <a:schemeClr val="tx1"/>
                </a:solidFill>
              </a:defRPr>
            </a:lvl1pPr>
          </a:lstStyle>
          <a:p>
            <a:r>
              <a:t>Various versions have evolved over the years, sometimes.</a:t>
            </a:r>
          </a:p>
        </p:txBody>
      </p:sp>
      <p:sp>
        <p:nvSpPr>
          <p:cNvPr id="504" name="Shape 504"/>
          <p:cNvSpPr>
            <a:spLocks noGrp="1"/>
          </p:cNvSpPr>
          <p:nvPr>
            <p:ph type="pic" sz="quarter" idx="23"/>
          </p:nvPr>
        </p:nvSpPr>
        <p:spPr>
          <a:xfrm>
            <a:off x="6795240" y="6983617"/>
            <a:ext cx="5270501" cy="5273382"/>
          </a:xfrm>
          <a:prstGeom prst="rect">
            <a:avLst/>
          </a:prstGeom>
        </p:spPr>
        <p:txBody>
          <a:bodyPr lIns="91429" tIns="45718" rIns="91429" bIns="45718" anchor="t">
            <a:noAutofit/>
          </a:bodyPr>
          <a:lstStyle>
            <a:lvl1pPr marL="0" indent="0">
              <a:buFontTx/>
              <a:buNone/>
              <a:defRPr>
                <a:solidFill>
                  <a:schemeClr val="tx1"/>
                </a:solidFill>
              </a:defRPr>
            </a:lvl1pPr>
          </a:lstStyle>
          <a:p>
            <a:endParaRPr/>
          </a:p>
        </p:txBody>
      </p:sp>
      <p:sp>
        <p:nvSpPr>
          <p:cNvPr id="505" name="Shape 505"/>
          <p:cNvSpPr>
            <a:spLocks noGrp="1"/>
          </p:cNvSpPr>
          <p:nvPr>
            <p:ph type="pic" sz="quarter" idx="24"/>
          </p:nvPr>
        </p:nvSpPr>
        <p:spPr>
          <a:xfrm>
            <a:off x="17840680" y="6983617"/>
            <a:ext cx="5270501" cy="5270502"/>
          </a:xfrm>
          <a:prstGeom prst="rect">
            <a:avLst/>
          </a:prstGeom>
        </p:spPr>
        <p:txBody>
          <a:bodyPr lIns="91429" tIns="45718" rIns="91429" bIns="45718" anchor="t">
            <a:noAutofit/>
          </a:bodyPr>
          <a:lstStyle>
            <a:lvl1pPr marL="0" indent="0">
              <a:buFontTx/>
              <a:buNone/>
              <a:defRPr>
                <a:solidFill>
                  <a:schemeClr val="tx1"/>
                </a:solidFill>
              </a:defRPr>
            </a:lvl1pPr>
          </a:lstStyle>
          <a:p>
            <a:endParaRPr/>
          </a:p>
        </p:txBody>
      </p:sp>
      <p:sp>
        <p:nvSpPr>
          <p:cNvPr id="15" name="Shape 61"/>
          <p:cNvSpPr>
            <a:spLocks noGrp="1"/>
          </p:cNvSpPr>
          <p:nvPr>
            <p:ph type="sldNum" sz="quarter" idx="4"/>
          </p:nvPr>
        </p:nvSpPr>
        <p:spPr>
          <a:xfrm>
            <a:off x="22072600" y="12875580"/>
            <a:ext cx="1038581" cy="461661"/>
          </a:xfrm>
          <a:prstGeom prst="rect">
            <a:avLst/>
          </a:prstGeom>
        </p:spPr>
        <p:txBody>
          <a:bodyPr anchor="ctr">
            <a:spAutoFit/>
          </a:bodyPr>
          <a:lstStyle>
            <a:lvl1pPr algn="r">
              <a:defRPr sz="2400">
                <a:solidFill>
                  <a:schemeClr val="accent3"/>
                </a:solidFill>
              </a:defRPr>
            </a:lvl1pPr>
          </a:lstStyle>
          <a:p>
            <a:fld id="{86CB4B4D-7CA3-9044-876B-883B54F8677D}" type="slidenum">
              <a:rPr lang="uk-UA" smtClean="0"/>
              <a:pPr/>
              <a:t>‹#›</a:t>
            </a:fld>
            <a:endParaRPr lang="uk-UA" dirty="0"/>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Portfolio">
    <p:bg>
      <p:bgPr>
        <a:solidFill>
          <a:schemeClr val="bg1"/>
        </a:solidFill>
        <a:effectLst/>
      </p:bgPr>
    </p:bg>
    <p:spTree>
      <p:nvGrpSpPr>
        <p:cNvPr id="1" name=""/>
        <p:cNvGrpSpPr/>
        <p:nvPr/>
      </p:nvGrpSpPr>
      <p:grpSpPr>
        <a:xfrm>
          <a:off x="0" y="0"/>
          <a:ext cx="0" cy="0"/>
          <a:chOff x="0" y="0"/>
          <a:chExt cx="0" cy="0"/>
        </a:xfrm>
      </p:grpSpPr>
      <p:sp>
        <p:nvSpPr>
          <p:cNvPr id="512" name="Shape 512"/>
          <p:cNvSpPr>
            <a:spLocks noGrp="1"/>
          </p:cNvSpPr>
          <p:nvPr>
            <p:ph type="pic" sz="quarter" idx="13"/>
          </p:nvPr>
        </p:nvSpPr>
        <p:spPr>
          <a:xfrm>
            <a:off x="11049807" y="1270013"/>
            <a:ext cx="5905107" cy="5905502"/>
          </a:xfrm>
          <a:prstGeom prst="rect">
            <a:avLst/>
          </a:prstGeom>
        </p:spPr>
        <p:txBody>
          <a:bodyPr lIns="91429" tIns="45718" rIns="91429" bIns="45718" anchor="t">
            <a:noAutofit/>
          </a:bodyPr>
          <a:lstStyle>
            <a:lvl1pPr marL="0" indent="0">
              <a:buFontTx/>
              <a:buNone/>
              <a:defRPr>
                <a:solidFill>
                  <a:schemeClr val="tx1"/>
                </a:solidFill>
              </a:defRPr>
            </a:lvl1pPr>
          </a:lstStyle>
          <a:p>
            <a:endParaRPr/>
          </a:p>
        </p:txBody>
      </p:sp>
      <p:sp>
        <p:nvSpPr>
          <p:cNvPr id="513" name="Shape 513"/>
          <p:cNvSpPr>
            <a:spLocks noGrp="1"/>
          </p:cNvSpPr>
          <p:nvPr>
            <p:ph type="pic" sz="quarter" idx="14"/>
          </p:nvPr>
        </p:nvSpPr>
        <p:spPr>
          <a:xfrm>
            <a:off x="11049807" y="7429505"/>
            <a:ext cx="5905107" cy="5016502"/>
          </a:xfrm>
          <a:prstGeom prst="rect">
            <a:avLst/>
          </a:prstGeom>
        </p:spPr>
        <p:txBody>
          <a:bodyPr lIns="91429" tIns="45718" rIns="91429" bIns="45718" anchor="t">
            <a:noAutofit/>
          </a:bodyPr>
          <a:lstStyle>
            <a:lvl1pPr marL="0" indent="0">
              <a:buFontTx/>
              <a:buNone/>
              <a:defRPr>
                <a:solidFill>
                  <a:schemeClr val="tx1"/>
                </a:solidFill>
              </a:defRPr>
            </a:lvl1pPr>
          </a:lstStyle>
          <a:p>
            <a:endParaRPr/>
          </a:p>
        </p:txBody>
      </p:sp>
      <p:sp>
        <p:nvSpPr>
          <p:cNvPr id="514" name="Shape 514"/>
          <p:cNvSpPr>
            <a:spLocks noGrp="1"/>
          </p:cNvSpPr>
          <p:nvPr>
            <p:ph type="pic" sz="quarter" idx="15"/>
          </p:nvPr>
        </p:nvSpPr>
        <p:spPr>
          <a:xfrm>
            <a:off x="17208908" y="1270005"/>
            <a:ext cx="5905107" cy="4066086"/>
          </a:xfrm>
          <a:prstGeom prst="rect">
            <a:avLst/>
          </a:prstGeom>
        </p:spPr>
        <p:txBody>
          <a:bodyPr lIns="91429" tIns="45718" rIns="91429" bIns="45718" anchor="t">
            <a:noAutofit/>
          </a:bodyPr>
          <a:lstStyle>
            <a:lvl1pPr marL="0" indent="0">
              <a:buFontTx/>
              <a:buNone/>
              <a:defRPr>
                <a:solidFill>
                  <a:schemeClr val="tx1"/>
                </a:solidFill>
              </a:defRPr>
            </a:lvl1pPr>
          </a:lstStyle>
          <a:p>
            <a:endParaRPr/>
          </a:p>
        </p:txBody>
      </p:sp>
      <p:sp>
        <p:nvSpPr>
          <p:cNvPr id="515" name="Shape 515"/>
          <p:cNvSpPr>
            <a:spLocks noGrp="1"/>
          </p:cNvSpPr>
          <p:nvPr>
            <p:ph type="pic" sz="quarter" idx="16"/>
          </p:nvPr>
        </p:nvSpPr>
        <p:spPr>
          <a:xfrm>
            <a:off x="17208908" y="5589984"/>
            <a:ext cx="5905107" cy="6855820"/>
          </a:xfrm>
          <a:prstGeom prst="rect">
            <a:avLst/>
          </a:prstGeom>
        </p:spPr>
        <p:txBody>
          <a:bodyPr lIns="91429" tIns="45718" rIns="91429" bIns="45718" anchor="t">
            <a:noAutofit/>
          </a:bodyPr>
          <a:lstStyle>
            <a:lvl1pPr marL="0" indent="0">
              <a:buFontTx/>
              <a:buNone/>
              <a:defRPr>
                <a:solidFill>
                  <a:schemeClr val="tx1"/>
                </a:solidFill>
              </a:defRPr>
            </a:lvl1pPr>
          </a:lstStyle>
          <a:p>
            <a:endParaRPr/>
          </a:p>
        </p:txBody>
      </p:sp>
      <p:sp>
        <p:nvSpPr>
          <p:cNvPr id="517" name="Shape 517"/>
          <p:cNvSpPr>
            <a:spLocks noGrp="1"/>
          </p:cNvSpPr>
          <p:nvPr>
            <p:ph type="title"/>
          </p:nvPr>
        </p:nvSpPr>
        <p:spPr>
          <a:xfrm>
            <a:off x="1272520" y="6091380"/>
            <a:ext cx="5836965" cy="1566731"/>
          </a:xfrm>
          <a:prstGeom prst="rect">
            <a:avLst/>
          </a:prstGeom>
          <a:solidFill>
            <a:schemeClr val="accent1"/>
          </a:solidFill>
          <a:effectLst>
            <a:outerShdw blurRad="127000" dist="63500" dir="5400000" algn="ctr" rotWithShape="0">
              <a:srgbClr val="000000">
                <a:alpha val="25000"/>
              </a:srgbClr>
            </a:outerShdw>
          </a:effectLst>
        </p:spPr>
        <p:txBody>
          <a:bodyPr lIns="91429" tIns="179979" rIns="91429" bIns="0" anchor="b">
            <a:spAutoFit/>
          </a:bodyPr>
          <a:lstStyle>
            <a:lvl1pPr algn="l">
              <a:lnSpc>
                <a:spcPct val="90000"/>
              </a:lnSpc>
              <a:buFontTx/>
              <a:buNone/>
              <a:defRPr sz="10000" spc="0">
                <a:solidFill>
                  <a:schemeClr val="tx1"/>
                </a:solidFill>
              </a:defRPr>
            </a:lvl1pPr>
          </a:lstStyle>
          <a:p>
            <a:r>
              <a:t>Title Text</a:t>
            </a:r>
          </a:p>
        </p:txBody>
      </p:sp>
      <p:sp>
        <p:nvSpPr>
          <p:cNvPr id="9" name="Shape 61"/>
          <p:cNvSpPr>
            <a:spLocks noGrp="1"/>
          </p:cNvSpPr>
          <p:nvPr>
            <p:ph type="sldNum" sz="quarter" idx="4"/>
          </p:nvPr>
        </p:nvSpPr>
        <p:spPr>
          <a:xfrm>
            <a:off x="22072600" y="12875580"/>
            <a:ext cx="1038581" cy="461661"/>
          </a:xfrm>
          <a:prstGeom prst="rect">
            <a:avLst/>
          </a:prstGeom>
        </p:spPr>
        <p:txBody>
          <a:bodyPr anchor="ctr">
            <a:spAutoFit/>
          </a:bodyPr>
          <a:lstStyle>
            <a:lvl1pPr algn="r">
              <a:defRPr sz="2400">
                <a:solidFill>
                  <a:schemeClr val="accent3"/>
                </a:solidFill>
              </a:defRPr>
            </a:lvl1pPr>
          </a:lstStyle>
          <a:p>
            <a:fld id="{86CB4B4D-7CA3-9044-876B-883B54F8677D}" type="slidenum">
              <a:rPr lang="uk-UA" smtClean="0"/>
              <a:pPr/>
              <a:t>‹#›</a:t>
            </a:fld>
            <a:endParaRPr lang="uk-UA" dirty="0"/>
          </a:p>
        </p:txBody>
      </p:sp>
      <p:sp>
        <p:nvSpPr>
          <p:cNvPr id="10" name="Shape 608"/>
          <p:cNvSpPr>
            <a:spLocks noGrp="1"/>
          </p:cNvSpPr>
          <p:nvPr>
            <p:ph type="body" sz="quarter" idx="17"/>
          </p:nvPr>
        </p:nvSpPr>
        <p:spPr>
          <a:xfrm>
            <a:off x="1272532" y="7848600"/>
            <a:ext cx="9523277" cy="4568828"/>
          </a:xfrm>
          <a:prstGeom prst="rect">
            <a:avLst/>
          </a:prstGeom>
        </p:spPr>
        <p:txBody>
          <a:bodyPr lIns="91429" tIns="45718" rIns="91429" bIns="45718" anchor="t"/>
          <a:lstStyle>
            <a:lvl1pPr marL="0" indent="0">
              <a:lnSpc>
                <a:spcPct val="130000"/>
              </a:lnSpc>
              <a:spcBef>
                <a:spcPts val="0"/>
              </a:spcBef>
              <a:buSzTx/>
              <a:buNone/>
              <a:defRPr>
                <a:solidFill>
                  <a:schemeClr val="tx1"/>
                </a:solidFill>
              </a:defRPr>
            </a:lvl1pPr>
            <a:lvl2pPr marL="0" indent="228574">
              <a:lnSpc>
                <a:spcPct val="130000"/>
              </a:lnSpc>
              <a:spcBef>
                <a:spcPts val="0"/>
              </a:spcBef>
              <a:buSzTx/>
              <a:buNone/>
              <a:defRPr>
                <a:solidFill>
                  <a:schemeClr val="tx1"/>
                </a:solidFill>
              </a:defRPr>
            </a:lvl2pPr>
            <a:lvl3pPr marL="0" indent="457149">
              <a:lnSpc>
                <a:spcPct val="130000"/>
              </a:lnSpc>
              <a:spcBef>
                <a:spcPts val="0"/>
              </a:spcBef>
              <a:buSzTx/>
              <a:buNone/>
              <a:defRPr>
                <a:solidFill>
                  <a:schemeClr val="tx1"/>
                </a:solidFill>
              </a:defRPr>
            </a:lvl3pPr>
            <a:lvl4pPr marL="0" indent="685723">
              <a:lnSpc>
                <a:spcPct val="130000"/>
              </a:lnSpc>
              <a:spcBef>
                <a:spcPts val="0"/>
              </a:spcBef>
              <a:buSzTx/>
              <a:buNone/>
              <a:defRPr>
                <a:solidFill>
                  <a:schemeClr val="tx1"/>
                </a:solidFill>
              </a:defRPr>
            </a:lvl4pPr>
            <a:lvl5pPr marL="0" indent="914292">
              <a:lnSpc>
                <a:spcPct val="130000"/>
              </a:lnSpc>
              <a:spcBef>
                <a:spcPts val="0"/>
              </a:spcBef>
              <a:buSzTx/>
              <a:buNone/>
              <a:defRPr>
                <a:solidFill>
                  <a:schemeClr val="tx1"/>
                </a:solidFill>
              </a:defRPr>
            </a:lvl5pPr>
          </a:lstStyle>
          <a:p>
            <a:r>
              <a:t>Body Level One</a:t>
            </a:r>
          </a:p>
          <a:p>
            <a:pPr lvl="1"/>
            <a:r>
              <a:t>Body Level Two</a:t>
            </a:r>
          </a:p>
          <a:p>
            <a:pPr lvl="2"/>
            <a:r>
              <a:t>Body Level Three</a:t>
            </a:r>
          </a:p>
          <a:p>
            <a:pPr lvl="3"/>
            <a:r>
              <a:t>Body Level Four</a:t>
            </a:r>
          </a:p>
          <a:p>
            <a:pPr lvl="4"/>
            <a:r>
              <a:t>Body Level Five</a:t>
            </a: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Portfolio">
    <p:bg>
      <p:bgPr>
        <a:solidFill>
          <a:schemeClr val="bg1"/>
        </a:solidFill>
        <a:effectLst/>
      </p:bgPr>
    </p:bg>
    <p:spTree>
      <p:nvGrpSpPr>
        <p:cNvPr id="1" name=""/>
        <p:cNvGrpSpPr/>
        <p:nvPr/>
      </p:nvGrpSpPr>
      <p:grpSpPr>
        <a:xfrm>
          <a:off x="0" y="0"/>
          <a:ext cx="0" cy="0"/>
          <a:chOff x="0" y="0"/>
          <a:chExt cx="0" cy="0"/>
        </a:xfrm>
      </p:grpSpPr>
      <p:sp>
        <p:nvSpPr>
          <p:cNvPr id="589" name="Shape 589"/>
          <p:cNvSpPr>
            <a:spLocks noGrp="1"/>
          </p:cNvSpPr>
          <p:nvPr>
            <p:ph type="pic" sz="quarter" idx="13"/>
          </p:nvPr>
        </p:nvSpPr>
        <p:spPr>
          <a:xfrm>
            <a:off x="18478908" y="7810509"/>
            <a:ext cx="5905107" cy="5905502"/>
          </a:xfrm>
          <a:prstGeom prst="rect">
            <a:avLst/>
          </a:prstGeom>
        </p:spPr>
        <p:txBody>
          <a:bodyPr lIns="91429" tIns="45718" rIns="91429" bIns="45718" anchor="t">
            <a:noAutofit/>
          </a:bodyPr>
          <a:lstStyle>
            <a:lvl1pPr marL="0" indent="0">
              <a:buNone/>
              <a:defRPr>
                <a:solidFill>
                  <a:schemeClr val="tx1"/>
                </a:solidFill>
              </a:defRPr>
            </a:lvl1pPr>
          </a:lstStyle>
          <a:p>
            <a:endParaRPr/>
          </a:p>
        </p:txBody>
      </p:sp>
      <p:sp>
        <p:nvSpPr>
          <p:cNvPr id="591" name="Shape 591"/>
          <p:cNvSpPr>
            <a:spLocks noGrp="1"/>
          </p:cNvSpPr>
          <p:nvPr>
            <p:ph type="pic" sz="quarter" idx="14"/>
          </p:nvPr>
        </p:nvSpPr>
        <p:spPr>
          <a:xfrm>
            <a:off x="12" y="13"/>
            <a:ext cx="5905107" cy="5905502"/>
          </a:xfrm>
          <a:prstGeom prst="rect">
            <a:avLst/>
          </a:prstGeom>
        </p:spPr>
        <p:txBody>
          <a:bodyPr lIns="91429" tIns="45718" rIns="91429" bIns="45718" anchor="t">
            <a:noAutofit/>
          </a:bodyPr>
          <a:lstStyle>
            <a:lvl1pPr marL="0" indent="0">
              <a:buNone/>
              <a:defRPr>
                <a:solidFill>
                  <a:schemeClr val="tx1"/>
                </a:solidFill>
              </a:defRPr>
            </a:lvl1pPr>
          </a:lstStyle>
          <a:p>
            <a:endParaRPr/>
          </a:p>
        </p:txBody>
      </p:sp>
      <p:sp>
        <p:nvSpPr>
          <p:cNvPr id="592" name="Shape 592"/>
          <p:cNvSpPr>
            <a:spLocks noGrp="1"/>
          </p:cNvSpPr>
          <p:nvPr>
            <p:ph type="pic" sz="quarter" idx="15"/>
          </p:nvPr>
        </p:nvSpPr>
        <p:spPr>
          <a:xfrm>
            <a:off x="0" y="6159505"/>
            <a:ext cx="5905104" cy="7556502"/>
          </a:xfrm>
          <a:prstGeom prst="rect">
            <a:avLst/>
          </a:prstGeom>
        </p:spPr>
        <p:txBody>
          <a:bodyPr lIns="91429" tIns="45718" rIns="91429" bIns="45718" anchor="t">
            <a:noAutofit/>
          </a:bodyPr>
          <a:lstStyle>
            <a:lvl1pPr marL="0" indent="0">
              <a:buNone/>
              <a:defRPr>
                <a:solidFill>
                  <a:schemeClr val="tx1"/>
                </a:solidFill>
              </a:defRPr>
            </a:lvl1pPr>
          </a:lstStyle>
          <a:p>
            <a:endParaRPr/>
          </a:p>
        </p:txBody>
      </p:sp>
      <p:sp>
        <p:nvSpPr>
          <p:cNvPr id="593" name="Shape 593"/>
          <p:cNvSpPr>
            <a:spLocks noGrp="1"/>
          </p:cNvSpPr>
          <p:nvPr>
            <p:ph type="pic" sz="quarter" idx="16"/>
          </p:nvPr>
        </p:nvSpPr>
        <p:spPr>
          <a:xfrm>
            <a:off x="6159116" y="5"/>
            <a:ext cx="5905107" cy="4066086"/>
          </a:xfrm>
          <a:prstGeom prst="rect">
            <a:avLst/>
          </a:prstGeom>
        </p:spPr>
        <p:txBody>
          <a:bodyPr lIns="91429" tIns="45718" rIns="91429" bIns="45718" anchor="t">
            <a:noAutofit/>
          </a:bodyPr>
          <a:lstStyle>
            <a:lvl1pPr marL="0" indent="0">
              <a:buNone/>
              <a:defRPr>
                <a:solidFill>
                  <a:schemeClr val="tx1"/>
                </a:solidFill>
              </a:defRPr>
            </a:lvl1pPr>
          </a:lstStyle>
          <a:p>
            <a:endParaRPr/>
          </a:p>
        </p:txBody>
      </p:sp>
      <p:sp>
        <p:nvSpPr>
          <p:cNvPr id="594" name="Shape 594"/>
          <p:cNvSpPr>
            <a:spLocks noGrp="1"/>
          </p:cNvSpPr>
          <p:nvPr>
            <p:ph type="pic" sz="quarter" idx="17"/>
          </p:nvPr>
        </p:nvSpPr>
        <p:spPr>
          <a:xfrm>
            <a:off x="6159116" y="4319984"/>
            <a:ext cx="5905107" cy="6602216"/>
          </a:xfrm>
          <a:prstGeom prst="rect">
            <a:avLst/>
          </a:prstGeom>
        </p:spPr>
        <p:txBody>
          <a:bodyPr lIns="91429" tIns="45718" rIns="91429" bIns="45718" anchor="t">
            <a:noAutofit/>
          </a:bodyPr>
          <a:lstStyle>
            <a:lvl1pPr marL="0" indent="0">
              <a:buNone/>
              <a:defRPr>
                <a:solidFill>
                  <a:schemeClr val="tx1"/>
                </a:solidFill>
              </a:defRPr>
            </a:lvl1pPr>
          </a:lstStyle>
          <a:p>
            <a:endParaRPr/>
          </a:p>
        </p:txBody>
      </p:sp>
      <p:sp>
        <p:nvSpPr>
          <p:cNvPr id="595" name="Shape 595"/>
          <p:cNvSpPr>
            <a:spLocks noGrp="1"/>
          </p:cNvSpPr>
          <p:nvPr>
            <p:ph type="pic" sz="quarter" idx="18"/>
          </p:nvPr>
        </p:nvSpPr>
        <p:spPr>
          <a:xfrm>
            <a:off x="6159116" y="11176401"/>
            <a:ext cx="5905107" cy="2539606"/>
          </a:xfrm>
          <a:prstGeom prst="rect">
            <a:avLst/>
          </a:prstGeom>
        </p:spPr>
        <p:txBody>
          <a:bodyPr lIns="91429" tIns="45718" rIns="91429" bIns="45718" anchor="t">
            <a:noAutofit/>
          </a:bodyPr>
          <a:lstStyle>
            <a:lvl1pPr marL="0" indent="0">
              <a:buNone/>
              <a:defRPr>
                <a:solidFill>
                  <a:schemeClr val="tx1"/>
                </a:solidFill>
              </a:defRPr>
            </a:lvl1pPr>
          </a:lstStyle>
          <a:p>
            <a:endParaRPr/>
          </a:p>
        </p:txBody>
      </p:sp>
      <p:sp>
        <p:nvSpPr>
          <p:cNvPr id="596" name="Shape 596"/>
          <p:cNvSpPr>
            <a:spLocks noGrp="1"/>
          </p:cNvSpPr>
          <p:nvPr>
            <p:ph type="pic" sz="quarter" idx="19"/>
          </p:nvPr>
        </p:nvSpPr>
        <p:spPr>
          <a:xfrm>
            <a:off x="12318214" y="0"/>
            <a:ext cx="5905107" cy="8630048"/>
          </a:xfrm>
          <a:prstGeom prst="rect">
            <a:avLst/>
          </a:prstGeom>
        </p:spPr>
        <p:txBody>
          <a:bodyPr lIns="91429" tIns="45718" rIns="91429" bIns="45718" anchor="t">
            <a:noAutofit/>
          </a:bodyPr>
          <a:lstStyle>
            <a:lvl1pPr marL="0" indent="0">
              <a:buNone/>
              <a:defRPr>
                <a:solidFill>
                  <a:schemeClr val="tx1"/>
                </a:solidFill>
              </a:defRPr>
            </a:lvl1pPr>
          </a:lstStyle>
          <a:p>
            <a:endParaRPr/>
          </a:p>
        </p:txBody>
      </p:sp>
      <p:sp>
        <p:nvSpPr>
          <p:cNvPr id="597" name="Shape 597"/>
          <p:cNvSpPr>
            <a:spLocks noGrp="1"/>
          </p:cNvSpPr>
          <p:nvPr>
            <p:ph type="pic" sz="quarter" idx="20"/>
          </p:nvPr>
        </p:nvSpPr>
        <p:spPr>
          <a:xfrm>
            <a:off x="12318214" y="8884052"/>
            <a:ext cx="5905107" cy="4831956"/>
          </a:xfrm>
          <a:prstGeom prst="rect">
            <a:avLst/>
          </a:prstGeom>
        </p:spPr>
        <p:txBody>
          <a:bodyPr lIns="91429" tIns="45718" rIns="91429" bIns="45718" anchor="t">
            <a:noAutofit/>
          </a:bodyPr>
          <a:lstStyle>
            <a:lvl1pPr marL="0" indent="0">
              <a:buNone/>
              <a:defRPr>
                <a:solidFill>
                  <a:schemeClr val="tx1"/>
                </a:solidFill>
              </a:defRPr>
            </a:lvl1pPr>
          </a:lstStyle>
          <a:p>
            <a:endParaRPr/>
          </a:p>
        </p:txBody>
      </p:sp>
      <p:sp>
        <p:nvSpPr>
          <p:cNvPr id="598" name="Shape 598"/>
          <p:cNvSpPr>
            <a:spLocks noGrp="1"/>
          </p:cNvSpPr>
          <p:nvPr>
            <p:ph type="pic" sz="quarter" idx="21"/>
          </p:nvPr>
        </p:nvSpPr>
        <p:spPr>
          <a:xfrm>
            <a:off x="18477321" y="3"/>
            <a:ext cx="5905107" cy="7556502"/>
          </a:xfrm>
          <a:prstGeom prst="rect">
            <a:avLst/>
          </a:prstGeom>
        </p:spPr>
        <p:txBody>
          <a:bodyPr lIns="91429" tIns="45718" rIns="91429" bIns="45718" anchor="t">
            <a:noAutofit/>
          </a:bodyPr>
          <a:lstStyle>
            <a:lvl1pPr marL="0" indent="0">
              <a:buNone/>
              <a:defRPr>
                <a:solidFill>
                  <a:schemeClr val="tx1"/>
                </a:solidFill>
              </a:defRPr>
            </a:lvl1pPr>
          </a:lstStyle>
          <a:p>
            <a:endParaRPr/>
          </a:p>
        </p:txBody>
      </p:sp>
      <p:sp>
        <p:nvSpPr>
          <p:cNvPr id="12" name="Shape 61"/>
          <p:cNvSpPr>
            <a:spLocks noGrp="1"/>
          </p:cNvSpPr>
          <p:nvPr>
            <p:ph type="sldNum" sz="quarter" idx="4"/>
          </p:nvPr>
        </p:nvSpPr>
        <p:spPr>
          <a:xfrm>
            <a:off x="22072600" y="12875580"/>
            <a:ext cx="1038581" cy="461661"/>
          </a:xfrm>
          <a:prstGeom prst="rect">
            <a:avLst/>
          </a:prstGeom>
        </p:spPr>
        <p:txBody>
          <a:bodyPr anchor="ctr">
            <a:spAutoFit/>
          </a:bodyPr>
          <a:lstStyle>
            <a:lvl1pPr algn="r">
              <a:defRPr sz="2400">
                <a:solidFill>
                  <a:schemeClr val="accent3"/>
                </a:solidFill>
              </a:defRPr>
            </a:lvl1pPr>
          </a:lstStyle>
          <a:p>
            <a:fld id="{86CB4B4D-7CA3-9044-876B-883B54F8677D}" type="slidenum">
              <a:rPr lang="uk-UA" smtClean="0"/>
              <a:pPr/>
              <a:t>‹#›</a:t>
            </a:fld>
            <a:endParaRPr lang="uk-UA" dirty="0"/>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Break">
    <p:bg>
      <p:bgPr>
        <a:solidFill>
          <a:schemeClr val="tx1"/>
        </a:solidFill>
        <a:effectLst/>
      </p:bgPr>
    </p:bg>
    <p:spTree>
      <p:nvGrpSpPr>
        <p:cNvPr id="1" name=""/>
        <p:cNvGrpSpPr/>
        <p:nvPr/>
      </p:nvGrpSpPr>
      <p:grpSpPr>
        <a:xfrm>
          <a:off x="0" y="0"/>
          <a:ext cx="0" cy="0"/>
          <a:chOff x="0" y="0"/>
          <a:chExt cx="0" cy="0"/>
        </a:xfrm>
      </p:grpSpPr>
      <p:sp>
        <p:nvSpPr>
          <p:cNvPr id="3" name="Text Placeholder 2"/>
          <p:cNvSpPr>
            <a:spLocks noGrp="1"/>
          </p:cNvSpPr>
          <p:nvPr>
            <p:ph type="body" sz="quarter" idx="10" hasCustomPrompt="1"/>
          </p:nvPr>
        </p:nvSpPr>
        <p:spPr>
          <a:xfrm>
            <a:off x="7936719" y="2601916"/>
            <a:ext cx="8510589" cy="8512176"/>
          </a:xfrm>
          <a:prstGeom prst="ellipse">
            <a:avLst/>
          </a:prstGeom>
          <a:solidFill>
            <a:schemeClr val="bg1"/>
          </a:solidFill>
          <a:effectLst>
            <a:outerShdw blurRad="127000" dist="63500" dir="5400000" algn="ctr" rotWithShape="0">
              <a:srgbClr val="000000">
                <a:alpha val="25000"/>
              </a:srgbClr>
            </a:outerShdw>
          </a:effectLst>
        </p:spPr>
        <p:txBody>
          <a:bodyPr lIns="91429" tIns="45718" rIns="91429" bIns="45718" anchor="ctr" anchorCtr="0"/>
          <a:lstStyle>
            <a:lvl1pPr marL="0" indent="0" algn="ctr">
              <a:buNone/>
              <a:defRPr sz="10000">
                <a:solidFill>
                  <a:sysClr val="windowText" lastClr="000000"/>
                </a:solidFill>
                <a:latin typeface="+mj-lt"/>
              </a:defRPr>
            </a:lvl1pPr>
            <a:lvl2pPr marL="634927" indent="0" algn="ctr">
              <a:buNone/>
              <a:defRPr sz="10000">
                <a:latin typeface="+mj-lt"/>
              </a:defRPr>
            </a:lvl2pPr>
            <a:lvl3pPr marL="1269851" indent="0" algn="ctr">
              <a:buNone/>
              <a:defRPr sz="10000">
                <a:latin typeface="+mj-lt"/>
              </a:defRPr>
            </a:lvl3pPr>
            <a:lvl4pPr marL="1904777" indent="0" algn="ctr">
              <a:buNone/>
              <a:defRPr sz="10000">
                <a:latin typeface="+mj-lt"/>
              </a:defRPr>
            </a:lvl4pPr>
            <a:lvl5pPr marL="2539706" indent="0" algn="ctr">
              <a:buNone/>
              <a:defRPr sz="10000">
                <a:latin typeface="+mj-lt"/>
              </a:defRPr>
            </a:lvl5pPr>
          </a:lstStyle>
          <a:p>
            <a:pPr lvl="0"/>
            <a:r>
              <a:rPr lang="en-US" smtClean="0"/>
              <a:t>Thebreak</a:t>
            </a:r>
            <a:endParaRPr lang="en-US" dirty="0"/>
          </a:p>
        </p:txBody>
      </p:sp>
    </p:spTree>
  </p:cSld>
  <p:clrMapOvr>
    <a:masterClrMapping/>
  </p:clrMapOvr>
  <p:transition spd="med"/>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549278"/>
            <a:ext cx="21945600" cy="2286000"/>
          </a:xfrm>
          <a:prstGeom prst="rect">
            <a:avLst/>
          </a:prstGeom>
        </p:spPr>
        <p:txBody>
          <a:bodyPr lIns="217686" tIns="108843" rIns="217686" bIns="108843"/>
          <a:lstStyle/>
          <a:p>
            <a:r>
              <a:rPr lang="en-US" smtClean="0"/>
              <a:t>Click to edit Master title style</a:t>
            </a:r>
            <a:endParaRPr lang="en-US"/>
          </a:p>
        </p:txBody>
      </p:sp>
      <p:sp>
        <p:nvSpPr>
          <p:cNvPr id="3" name="Content Placeholder 2"/>
          <p:cNvSpPr>
            <a:spLocks noGrp="1"/>
          </p:cNvSpPr>
          <p:nvPr>
            <p:ph idx="1"/>
          </p:nvPr>
        </p:nvSpPr>
        <p:spPr>
          <a:xfrm>
            <a:off x="1219200" y="3200409"/>
            <a:ext cx="21945600" cy="9051926"/>
          </a:xfrm>
          <a:prstGeom prst="rect">
            <a:avLst/>
          </a:prstGeom>
        </p:spPr>
        <p:txBody>
          <a:bodyPr lIns="217686" tIns="108843" rIns="217686" bIns="108843"/>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1219200" y="12712702"/>
            <a:ext cx="5689600" cy="730252"/>
          </a:xfrm>
          <a:prstGeom prst="rect">
            <a:avLst/>
          </a:prstGeom>
        </p:spPr>
        <p:txBody>
          <a:bodyPr lIns="217686" tIns="108843" rIns="217686" bIns="108843"/>
          <a:lstStyle/>
          <a:p>
            <a:fld id="{1D8BD707-D9CF-40AE-B4C6-C98DA3205C09}" type="datetimeFigureOut">
              <a:rPr lang="en-US" smtClean="0"/>
              <a:pPr/>
              <a:t>9/7/2017</a:t>
            </a:fld>
            <a:endParaRPr lang="en-US"/>
          </a:p>
        </p:txBody>
      </p:sp>
      <p:sp>
        <p:nvSpPr>
          <p:cNvPr id="5" name="Footer Placeholder 4"/>
          <p:cNvSpPr>
            <a:spLocks noGrp="1"/>
          </p:cNvSpPr>
          <p:nvPr>
            <p:ph type="ftr" sz="quarter" idx="11"/>
          </p:nvPr>
        </p:nvSpPr>
        <p:spPr>
          <a:xfrm>
            <a:off x="8331200" y="12712702"/>
            <a:ext cx="7721600" cy="730252"/>
          </a:xfrm>
          <a:prstGeom prst="rect">
            <a:avLst/>
          </a:prstGeom>
        </p:spPr>
        <p:txBody>
          <a:bodyPr lIns="217686" tIns="108843" rIns="217686" bIns="108843"/>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9047130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7"/>
            <a:ext cx="20726400" cy="2940050"/>
          </a:xfrm>
          <a:prstGeom prst="rect">
            <a:avLst/>
          </a:prstGeom>
        </p:spPr>
        <p:txBody>
          <a:bodyPr lIns="217695" tIns="108848" rIns="217695" bIns="108848"/>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a:prstGeom prst="rect">
            <a:avLst/>
          </a:prstGeom>
        </p:spPr>
        <p:txBody>
          <a:bodyPr lIns="217695" tIns="108848" rIns="217695" bIns="108848"/>
          <a:lstStyle>
            <a:lvl1pPr marL="0" indent="0" algn="ctr">
              <a:buNone/>
              <a:defRPr>
                <a:solidFill>
                  <a:schemeClr val="tx1">
                    <a:tint val="75000"/>
                  </a:schemeClr>
                </a:solidFill>
              </a:defRPr>
            </a:lvl1pPr>
            <a:lvl2pPr marL="1088476" indent="0" algn="ctr">
              <a:buNone/>
              <a:defRPr>
                <a:solidFill>
                  <a:schemeClr val="tx1">
                    <a:tint val="75000"/>
                  </a:schemeClr>
                </a:solidFill>
              </a:defRPr>
            </a:lvl2pPr>
            <a:lvl3pPr marL="2176952" indent="0" algn="ctr">
              <a:buNone/>
              <a:defRPr>
                <a:solidFill>
                  <a:schemeClr val="tx1">
                    <a:tint val="75000"/>
                  </a:schemeClr>
                </a:solidFill>
              </a:defRPr>
            </a:lvl3pPr>
            <a:lvl4pPr marL="3265428" indent="0" algn="ctr">
              <a:buNone/>
              <a:defRPr>
                <a:solidFill>
                  <a:schemeClr val="tx1">
                    <a:tint val="75000"/>
                  </a:schemeClr>
                </a:solidFill>
              </a:defRPr>
            </a:lvl4pPr>
            <a:lvl5pPr marL="4353904" indent="0" algn="ctr">
              <a:buNone/>
              <a:defRPr>
                <a:solidFill>
                  <a:schemeClr val="tx1">
                    <a:tint val="75000"/>
                  </a:schemeClr>
                </a:solidFill>
              </a:defRPr>
            </a:lvl5pPr>
            <a:lvl6pPr marL="5442380" indent="0" algn="ctr">
              <a:buNone/>
              <a:defRPr>
                <a:solidFill>
                  <a:schemeClr val="tx1">
                    <a:tint val="75000"/>
                  </a:schemeClr>
                </a:solidFill>
              </a:defRPr>
            </a:lvl6pPr>
            <a:lvl7pPr marL="6530856" indent="0" algn="ctr">
              <a:buNone/>
              <a:defRPr>
                <a:solidFill>
                  <a:schemeClr val="tx1">
                    <a:tint val="75000"/>
                  </a:schemeClr>
                </a:solidFill>
              </a:defRPr>
            </a:lvl7pPr>
            <a:lvl8pPr marL="7619325" indent="0" algn="ctr">
              <a:buNone/>
              <a:defRPr>
                <a:solidFill>
                  <a:schemeClr val="tx1">
                    <a:tint val="75000"/>
                  </a:schemeClr>
                </a:solidFill>
              </a:defRPr>
            </a:lvl8pPr>
            <a:lvl9pPr marL="870780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1219200" y="12712707"/>
            <a:ext cx="5689600" cy="730250"/>
          </a:xfrm>
          <a:prstGeom prst="rect">
            <a:avLst/>
          </a:prstGeom>
        </p:spPr>
        <p:txBody>
          <a:bodyPr lIns="217695" tIns="108848" rIns="217695" bIns="108848"/>
          <a:lstStyle/>
          <a:p>
            <a:fld id="{1D8BD707-D9CF-40AE-B4C6-C98DA3205C09}" type="datetimeFigureOut">
              <a:rPr lang="en-US" smtClean="0"/>
              <a:pPr/>
              <a:t>9/7/2017</a:t>
            </a:fld>
            <a:endParaRPr lang="en-US"/>
          </a:p>
        </p:txBody>
      </p:sp>
      <p:sp>
        <p:nvSpPr>
          <p:cNvPr id="5" name="Footer Placeholder 4"/>
          <p:cNvSpPr>
            <a:spLocks noGrp="1"/>
          </p:cNvSpPr>
          <p:nvPr>
            <p:ph type="ftr" sz="quarter" idx="11"/>
          </p:nvPr>
        </p:nvSpPr>
        <p:spPr>
          <a:xfrm>
            <a:off x="8331200" y="12712707"/>
            <a:ext cx="7721600" cy="730250"/>
          </a:xfrm>
          <a:prstGeom prst="rect">
            <a:avLst/>
          </a:prstGeom>
        </p:spPr>
        <p:txBody>
          <a:bodyPr lIns="217695" tIns="108848" rIns="217695" bIns="108848"/>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613720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065915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Picture Placeholder 3"/>
          <p:cNvSpPr>
            <a:spLocks noGrp="1"/>
          </p:cNvSpPr>
          <p:nvPr>
            <p:ph type="pic" sz="quarter" idx="12"/>
          </p:nvPr>
        </p:nvSpPr>
        <p:spPr>
          <a:xfrm>
            <a:off x="924463" y="1141701"/>
            <a:ext cx="9656467" cy="11448894"/>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11263643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3" y="0"/>
            <a:ext cx="11526981" cy="13716000"/>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1506446280"/>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Picture Placeholder 1"/>
          <p:cNvSpPr>
            <a:spLocks noGrp="1"/>
          </p:cNvSpPr>
          <p:nvPr>
            <p:ph type="pic" sz="quarter" idx="4294967295"/>
          </p:nvPr>
        </p:nvSpPr>
        <p:spPr>
          <a:xfrm>
            <a:off x="596476" y="660682"/>
            <a:ext cx="12101517" cy="11950248"/>
          </a:xfrm>
          <a:prstGeom prst="ellipse">
            <a:avLst/>
          </a:prstGeom>
        </p:spPr>
      </p:sp>
    </p:spTree>
    <p:extLst>
      <p:ext uri="{BB962C8B-B14F-4D97-AF65-F5344CB8AC3E}">
        <p14:creationId xmlns:p14="http://schemas.microsoft.com/office/powerpoint/2010/main" val="2121719683"/>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739050" y="5636718"/>
            <a:ext cx="5298509" cy="4114804"/>
          </a:xfr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3"/>
          </p:nvPr>
        </p:nvSpPr>
        <p:spPr>
          <a:xfrm>
            <a:off x="6611514" y="5636718"/>
            <a:ext cx="5298509" cy="4114804"/>
          </a:xfr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4"/>
          </p:nvPr>
        </p:nvSpPr>
        <p:spPr>
          <a:xfrm>
            <a:off x="12433871" y="5636718"/>
            <a:ext cx="5298509" cy="4114804"/>
          </a:xfrm>
        </p:spPr>
        <p:txBody>
          <a:bodyPr>
            <a:normAutofit/>
          </a:bodyPr>
          <a:lstStyle>
            <a:lvl1pPr>
              <a:defRPr sz="3100">
                <a:solidFill>
                  <a:schemeClr val="accent2"/>
                </a:solidFill>
              </a:defRPr>
            </a:lvl1pPr>
          </a:lstStyle>
          <a:p>
            <a:endParaRPr lang="id-ID" dirty="0"/>
          </a:p>
        </p:txBody>
      </p:sp>
      <p:sp>
        <p:nvSpPr>
          <p:cNvPr id="9" name="Picture Placeholder 3"/>
          <p:cNvSpPr>
            <a:spLocks noGrp="1"/>
          </p:cNvSpPr>
          <p:nvPr>
            <p:ph type="pic" sz="quarter" idx="15"/>
          </p:nvPr>
        </p:nvSpPr>
        <p:spPr>
          <a:xfrm>
            <a:off x="18306338" y="5636718"/>
            <a:ext cx="5298509" cy="4114804"/>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1114446852"/>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6" name="Picture Placeholder 3"/>
          <p:cNvSpPr>
            <a:spLocks noGrp="1"/>
          </p:cNvSpPr>
          <p:nvPr>
            <p:ph type="pic" sz="quarter" idx="10"/>
          </p:nvPr>
        </p:nvSpPr>
        <p:spPr>
          <a:xfrm>
            <a:off x="1174882" y="5375569"/>
            <a:ext cx="4433453" cy="4378038"/>
          </a:xfrm>
          <a:prstGeom prst="ellipse">
            <a:avLst/>
          </a:prstGeo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1"/>
          </p:nvPr>
        </p:nvSpPr>
        <p:spPr>
          <a:xfrm>
            <a:off x="7054751" y="5375569"/>
            <a:ext cx="4416829" cy="4378038"/>
          </a:xfrm>
          <a:prstGeom prst="ellipse">
            <a:avLst/>
          </a:prstGeo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2"/>
          </p:nvPr>
        </p:nvSpPr>
        <p:spPr>
          <a:xfrm>
            <a:off x="12831108" y="5375569"/>
            <a:ext cx="4433453" cy="4378038"/>
          </a:xfrm>
          <a:prstGeom prst="ellipse">
            <a:avLst/>
          </a:prstGeom>
        </p:spPr>
        <p:txBody>
          <a:bodyPr>
            <a:normAutofit/>
          </a:bodyPr>
          <a:lstStyle>
            <a:lvl1pPr>
              <a:defRPr sz="3100">
                <a:solidFill>
                  <a:schemeClr val="accent2"/>
                </a:solidFill>
              </a:defRPr>
            </a:lvl1pPr>
          </a:lstStyle>
          <a:p>
            <a:endParaRPr lang="id-ID" dirty="0"/>
          </a:p>
        </p:txBody>
      </p:sp>
      <p:sp>
        <p:nvSpPr>
          <p:cNvPr id="9" name="Picture Placeholder 3"/>
          <p:cNvSpPr>
            <a:spLocks noGrp="1"/>
          </p:cNvSpPr>
          <p:nvPr>
            <p:ph type="pic" sz="quarter" idx="13"/>
          </p:nvPr>
        </p:nvSpPr>
        <p:spPr>
          <a:xfrm>
            <a:off x="18710975" y="5375569"/>
            <a:ext cx="4416829" cy="4378038"/>
          </a:xfrm>
          <a:prstGeom prst="ellipse">
            <a:avLst/>
          </a:prstGeo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1638719057"/>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12600105" y="3560577"/>
            <a:ext cx="9305304" cy="5975318"/>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622320385"/>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sp>
        <p:nvSpPr>
          <p:cNvPr id="3" name="Picture Placeholder 1"/>
          <p:cNvSpPr>
            <a:spLocks noGrp="1"/>
          </p:cNvSpPr>
          <p:nvPr>
            <p:ph type="pic" sz="quarter" idx="4294967295"/>
          </p:nvPr>
        </p:nvSpPr>
        <p:spPr>
          <a:xfrm>
            <a:off x="13542613" y="845430"/>
            <a:ext cx="9700347" cy="11089852"/>
          </a:xfrm>
        </p:spPr>
      </p:sp>
    </p:spTree>
    <p:extLst>
      <p:ext uri="{BB962C8B-B14F-4D97-AF65-F5344CB8AC3E}">
        <p14:creationId xmlns:p14="http://schemas.microsoft.com/office/powerpoint/2010/main" val="543514202"/>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739050" y="4882341"/>
            <a:ext cx="5298509" cy="5220342"/>
          </a:xfr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3"/>
          </p:nvPr>
        </p:nvSpPr>
        <p:spPr>
          <a:xfrm>
            <a:off x="6612207" y="4882341"/>
            <a:ext cx="5298509" cy="5220342"/>
          </a:xfr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4"/>
          </p:nvPr>
        </p:nvSpPr>
        <p:spPr>
          <a:xfrm>
            <a:off x="12429943" y="4882341"/>
            <a:ext cx="5298509" cy="5220342"/>
          </a:xfrm>
        </p:spPr>
        <p:txBody>
          <a:bodyPr>
            <a:normAutofit/>
          </a:bodyPr>
          <a:lstStyle>
            <a:lvl1pPr>
              <a:defRPr sz="3100">
                <a:solidFill>
                  <a:schemeClr val="accent2"/>
                </a:solidFill>
              </a:defRPr>
            </a:lvl1pPr>
          </a:lstStyle>
          <a:p>
            <a:endParaRPr lang="id-ID" dirty="0"/>
          </a:p>
        </p:txBody>
      </p:sp>
      <p:sp>
        <p:nvSpPr>
          <p:cNvPr id="9" name="Picture Placeholder 3"/>
          <p:cNvSpPr>
            <a:spLocks noGrp="1"/>
          </p:cNvSpPr>
          <p:nvPr>
            <p:ph type="pic" sz="quarter" idx="15"/>
          </p:nvPr>
        </p:nvSpPr>
        <p:spPr>
          <a:xfrm>
            <a:off x="18303100" y="4882341"/>
            <a:ext cx="5298509" cy="5220342"/>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23575320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4858889" y="3319174"/>
            <a:ext cx="7303384" cy="4374812"/>
          </a:xfr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3"/>
          </p:nvPr>
        </p:nvSpPr>
        <p:spPr>
          <a:xfrm>
            <a:off x="16032017" y="3319174"/>
            <a:ext cx="7303384" cy="4374812"/>
          </a:xfr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4"/>
          </p:nvPr>
        </p:nvSpPr>
        <p:spPr>
          <a:xfrm>
            <a:off x="1006225" y="7693982"/>
            <a:ext cx="7303384" cy="4374812"/>
          </a:xfrm>
        </p:spPr>
        <p:txBody>
          <a:bodyPr>
            <a:normAutofit/>
          </a:bodyPr>
          <a:lstStyle>
            <a:lvl1pPr>
              <a:defRPr sz="3100">
                <a:solidFill>
                  <a:schemeClr val="accent2"/>
                </a:solidFill>
              </a:defRPr>
            </a:lvl1pPr>
          </a:lstStyle>
          <a:p>
            <a:endParaRPr lang="id-ID" dirty="0"/>
          </a:p>
        </p:txBody>
      </p:sp>
      <p:sp>
        <p:nvSpPr>
          <p:cNvPr id="9" name="Picture Placeholder 3"/>
          <p:cNvSpPr>
            <a:spLocks noGrp="1"/>
          </p:cNvSpPr>
          <p:nvPr>
            <p:ph type="pic" sz="quarter" idx="15"/>
          </p:nvPr>
        </p:nvSpPr>
        <p:spPr>
          <a:xfrm>
            <a:off x="12179361" y="7693982"/>
            <a:ext cx="7303384" cy="4374812"/>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6438918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1013268" y="3505210"/>
            <a:ext cx="7272493" cy="8225048"/>
          </a:xfr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3"/>
          </p:nvPr>
        </p:nvSpPr>
        <p:spPr>
          <a:xfrm>
            <a:off x="8653985" y="3505210"/>
            <a:ext cx="7272493" cy="8225048"/>
          </a:xfr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4"/>
          </p:nvPr>
        </p:nvSpPr>
        <p:spPr>
          <a:xfrm>
            <a:off x="16294703" y="3505210"/>
            <a:ext cx="7272493" cy="8225048"/>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34363140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15" y="3510442"/>
            <a:ext cx="6118301" cy="3990616"/>
          </a:xfr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3"/>
          </p:nvPr>
        </p:nvSpPr>
        <p:spPr>
          <a:xfrm>
            <a:off x="6118319" y="3510442"/>
            <a:ext cx="6118301" cy="3990616"/>
          </a:xfr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4"/>
          </p:nvPr>
        </p:nvSpPr>
        <p:spPr>
          <a:xfrm>
            <a:off x="12236620" y="3510442"/>
            <a:ext cx="6118301" cy="3990616"/>
          </a:xfrm>
        </p:spPr>
        <p:txBody>
          <a:bodyPr>
            <a:normAutofit/>
          </a:bodyPr>
          <a:lstStyle>
            <a:lvl1pPr>
              <a:defRPr sz="3100">
                <a:solidFill>
                  <a:schemeClr val="accent2"/>
                </a:solidFill>
              </a:defRPr>
            </a:lvl1pPr>
          </a:lstStyle>
          <a:p>
            <a:endParaRPr lang="id-ID" dirty="0"/>
          </a:p>
        </p:txBody>
      </p:sp>
      <p:sp>
        <p:nvSpPr>
          <p:cNvPr id="9" name="Picture Placeholder 3"/>
          <p:cNvSpPr>
            <a:spLocks noGrp="1"/>
          </p:cNvSpPr>
          <p:nvPr>
            <p:ph type="pic" sz="quarter" idx="15"/>
          </p:nvPr>
        </p:nvSpPr>
        <p:spPr>
          <a:xfrm>
            <a:off x="18354910" y="3510442"/>
            <a:ext cx="6029093" cy="3990616"/>
          </a:xfrm>
        </p:spPr>
        <p:txBody>
          <a:bodyPr>
            <a:normAutofit/>
          </a:bodyPr>
          <a:lstStyle>
            <a:lvl1pPr>
              <a:defRPr sz="3100">
                <a:solidFill>
                  <a:schemeClr val="accent2"/>
                </a:solidFill>
              </a:defRPr>
            </a:lvl1pPr>
          </a:lstStyle>
          <a:p>
            <a:endParaRPr lang="id-ID" dirty="0"/>
          </a:p>
        </p:txBody>
      </p:sp>
      <p:sp>
        <p:nvSpPr>
          <p:cNvPr id="10" name="Picture Placeholder 3"/>
          <p:cNvSpPr>
            <a:spLocks noGrp="1"/>
          </p:cNvSpPr>
          <p:nvPr>
            <p:ph type="pic" sz="quarter" idx="16"/>
          </p:nvPr>
        </p:nvSpPr>
        <p:spPr>
          <a:xfrm>
            <a:off x="15" y="7501058"/>
            <a:ext cx="6118301" cy="3990616"/>
          </a:xfrm>
        </p:spPr>
        <p:txBody>
          <a:bodyPr>
            <a:normAutofit/>
          </a:bodyPr>
          <a:lstStyle>
            <a:lvl1pPr>
              <a:defRPr sz="3100">
                <a:solidFill>
                  <a:schemeClr val="accent2"/>
                </a:solidFill>
              </a:defRPr>
            </a:lvl1pPr>
          </a:lstStyle>
          <a:p>
            <a:endParaRPr lang="id-ID" dirty="0"/>
          </a:p>
        </p:txBody>
      </p:sp>
      <p:sp>
        <p:nvSpPr>
          <p:cNvPr id="11" name="Picture Placeholder 3"/>
          <p:cNvSpPr>
            <a:spLocks noGrp="1"/>
          </p:cNvSpPr>
          <p:nvPr>
            <p:ph type="pic" sz="quarter" idx="17"/>
          </p:nvPr>
        </p:nvSpPr>
        <p:spPr>
          <a:xfrm>
            <a:off x="6118319" y="7501058"/>
            <a:ext cx="6118301" cy="3990616"/>
          </a:xfrm>
        </p:spPr>
        <p:txBody>
          <a:bodyPr>
            <a:normAutofit/>
          </a:bodyPr>
          <a:lstStyle>
            <a:lvl1pPr>
              <a:defRPr sz="3100">
                <a:solidFill>
                  <a:schemeClr val="accent2"/>
                </a:solidFill>
              </a:defRPr>
            </a:lvl1pPr>
          </a:lstStyle>
          <a:p>
            <a:endParaRPr lang="id-ID" dirty="0"/>
          </a:p>
        </p:txBody>
      </p:sp>
      <p:sp>
        <p:nvSpPr>
          <p:cNvPr id="12" name="Picture Placeholder 3"/>
          <p:cNvSpPr>
            <a:spLocks noGrp="1"/>
          </p:cNvSpPr>
          <p:nvPr>
            <p:ph type="pic" sz="quarter" idx="18"/>
          </p:nvPr>
        </p:nvSpPr>
        <p:spPr>
          <a:xfrm>
            <a:off x="12236620" y="7501058"/>
            <a:ext cx="6118301" cy="3990616"/>
          </a:xfrm>
        </p:spPr>
        <p:txBody>
          <a:bodyPr>
            <a:normAutofit/>
          </a:bodyPr>
          <a:lstStyle>
            <a:lvl1pPr>
              <a:defRPr sz="3100">
                <a:solidFill>
                  <a:schemeClr val="accent2"/>
                </a:solidFill>
              </a:defRPr>
            </a:lvl1pPr>
          </a:lstStyle>
          <a:p>
            <a:endParaRPr lang="id-ID" dirty="0"/>
          </a:p>
        </p:txBody>
      </p:sp>
      <p:sp>
        <p:nvSpPr>
          <p:cNvPr id="13" name="Picture Placeholder 3"/>
          <p:cNvSpPr>
            <a:spLocks noGrp="1"/>
          </p:cNvSpPr>
          <p:nvPr>
            <p:ph type="pic" sz="quarter" idx="19"/>
          </p:nvPr>
        </p:nvSpPr>
        <p:spPr>
          <a:xfrm>
            <a:off x="18354910" y="7501058"/>
            <a:ext cx="6029093" cy="3990616"/>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29148217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15" y="5"/>
            <a:ext cx="6116595" cy="4423718"/>
          </a:xfr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3"/>
          </p:nvPr>
        </p:nvSpPr>
        <p:spPr>
          <a:xfrm>
            <a:off x="6116609" y="-3"/>
            <a:ext cx="6116595" cy="4423718"/>
          </a:xfr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4"/>
          </p:nvPr>
        </p:nvSpPr>
        <p:spPr>
          <a:xfrm>
            <a:off x="12233198" y="-5"/>
            <a:ext cx="6116595" cy="4423718"/>
          </a:xfrm>
        </p:spPr>
        <p:txBody>
          <a:bodyPr>
            <a:normAutofit/>
          </a:bodyPr>
          <a:lstStyle>
            <a:lvl1pPr>
              <a:defRPr sz="3100">
                <a:solidFill>
                  <a:schemeClr val="accent2"/>
                </a:solidFill>
              </a:defRPr>
            </a:lvl1pPr>
          </a:lstStyle>
          <a:p>
            <a:endParaRPr lang="id-ID" dirty="0"/>
          </a:p>
        </p:txBody>
      </p:sp>
      <p:sp>
        <p:nvSpPr>
          <p:cNvPr id="9" name="Picture Placeholder 3"/>
          <p:cNvSpPr>
            <a:spLocks noGrp="1"/>
          </p:cNvSpPr>
          <p:nvPr>
            <p:ph type="pic" sz="quarter" idx="15"/>
          </p:nvPr>
        </p:nvSpPr>
        <p:spPr>
          <a:xfrm>
            <a:off x="18390973" y="-7"/>
            <a:ext cx="6034219" cy="4423718"/>
          </a:xfrm>
        </p:spPr>
        <p:txBody>
          <a:bodyPr>
            <a:normAutofit/>
          </a:bodyPr>
          <a:lstStyle>
            <a:lvl1pPr>
              <a:defRPr sz="3100">
                <a:solidFill>
                  <a:schemeClr val="accent2"/>
                </a:solidFill>
              </a:defRPr>
            </a:lvl1pPr>
          </a:lstStyle>
          <a:p>
            <a:endParaRPr lang="id-ID" dirty="0"/>
          </a:p>
        </p:txBody>
      </p:sp>
      <p:sp>
        <p:nvSpPr>
          <p:cNvPr id="10" name="Picture Placeholder 3"/>
          <p:cNvSpPr>
            <a:spLocks noGrp="1"/>
          </p:cNvSpPr>
          <p:nvPr>
            <p:ph type="pic" sz="quarter" idx="16"/>
          </p:nvPr>
        </p:nvSpPr>
        <p:spPr>
          <a:xfrm>
            <a:off x="15" y="4423721"/>
            <a:ext cx="6116595" cy="4423718"/>
          </a:xfrm>
        </p:spPr>
        <p:txBody>
          <a:bodyPr>
            <a:normAutofit/>
          </a:bodyPr>
          <a:lstStyle>
            <a:lvl1pPr>
              <a:defRPr sz="3100">
                <a:solidFill>
                  <a:schemeClr val="accent2"/>
                </a:solidFill>
              </a:defRPr>
            </a:lvl1pPr>
          </a:lstStyle>
          <a:p>
            <a:endParaRPr lang="id-ID" dirty="0"/>
          </a:p>
        </p:txBody>
      </p:sp>
      <p:sp>
        <p:nvSpPr>
          <p:cNvPr id="11" name="Picture Placeholder 3"/>
          <p:cNvSpPr>
            <a:spLocks noGrp="1"/>
          </p:cNvSpPr>
          <p:nvPr>
            <p:ph type="pic" sz="quarter" idx="17"/>
          </p:nvPr>
        </p:nvSpPr>
        <p:spPr>
          <a:xfrm>
            <a:off x="6116609" y="4423717"/>
            <a:ext cx="6116595" cy="4423718"/>
          </a:xfrm>
        </p:spPr>
        <p:txBody>
          <a:bodyPr>
            <a:normAutofit/>
          </a:bodyPr>
          <a:lstStyle>
            <a:lvl1pPr>
              <a:defRPr sz="3100">
                <a:solidFill>
                  <a:schemeClr val="accent2"/>
                </a:solidFill>
              </a:defRPr>
            </a:lvl1pPr>
          </a:lstStyle>
          <a:p>
            <a:endParaRPr lang="id-ID" dirty="0"/>
          </a:p>
        </p:txBody>
      </p:sp>
      <p:sp>
        <p:nvSpPr>
          <p:cNvPr id="12" name="Picture Placeholder 3"/>
          <p:cNvSpPr>
            <a:spLocks noGrp="1"/>
          </p:cNvSpPr>
          <p:nvPr>
            <p:ph type="pic" sz="quarter" idx="18"/>
          </p:nvPr>
        </p:nvSpPr>
        <p:spPr>
          <a:xfrm>
            <a:off x="12233198" y="4423715"/>
            <a:ext cx="6116595" cy="4423718"/>
          </a:xfrm>
        </p:spPr>
        <p:txBody>
          <a:bodyPr>
            <a:normAutofit/>
          </a:bodyPr>
          <a:lstStyle>
            <a:lvl1pPr>
              <a:defRPr sz="3100">
                <a:solidFill>
                  <a:schemeClr val="accent2"/>
                </a:solidFill>
              </a:defRPr>
            </a:lvl1pPr>
          </a:lstStyle>
          <a:p>
            <a:endParaRPr lang="id-ID" dirty="0"/>
          </a:p>
        </p:txBody>
      </p:sp>
      <p:sp>
        <p:nvSpPr>
          <p:cNvPr id="13" name="Picture Placeholder 3"/>
          <p:cNvSpPr>
            <a:spLocks noGrp="1"/>
          </p:cNvSpPr>
          <p:nvPr>
            <p:ph type="pic" sz="quarter" idx="19"/>
          </p:nvPr>
        </p:nvSpPr>
        <p:spPr>
          <a:xfrm>
            <a:off x="18390973" y="4423713"/>
            <a:ext cx="6034219" cy="4423718"/>
          </a:xfrm>
        </p:spPr>
        <p:txBody>
          <a:bodyPr>
            <a:normAutofit/>
          </a:bodyPr>
          <a:lstStyle>
            <a:lvl1pPr>
              <a:defRPr sz="3100">
                <a:solidFill>
                  <a:schemeClr val="accent2"/>
                </a:solidFill>
              </a:defRPr>
            </a:lvl1pPr>
          </a:lstStyle>
          <a:p>
            <a:endParaRPr lang="id-ID" dirty="0"/>
          </a:p>
        </p:txBody>
      </p:sp>
      <p:sp>
        <p:nvSpPr>
          <p:cNvPr id="14" name="Picture Placeholder 3"/>
          <p:cNvSpPr>
            <a:spLocks noGrp="1"/>
          </p:cNvSpPr>
          <p:nvPr>
            <p:ph type="pic" sz="quarter" idx="20"/>
          </p:nvPr>
        </p:nvSpPr>
        <p:spPr>
          <a:xfrm>
            <a:off x="15" y="8847417"/>
            <a:ext cx="6116595" cy="4423718"/>
          </a:xfrm>
        </p:spPr>
        <p:txBody>
          <a:bodyPr>
            <a:normAutofit/>
          </a:bodyPr>
          <a:lstStyle>
            <a:lvl1pPr>
              <a:defRPr sz="3100">
                <a:solidFill>
                  <a:schemeClr val="accent2"/>
                </a:solidFill>
              </a:defRPr>
            </a:lvl1pPr>
          </a:lstStyle>
          <a:p>
            <a:endParaRPr lang="id-ID" dirty="0"/>
          </a:p>
        </p:txBody>
      </p:sp>
      <p:sp>
        <p:nvSpPr>
          <p:cNvPr id="15" name="Picture Placeholder 3"/>
          <p:cNvSpPr>
            <a:spLocks noGrp="1"/>
          </p:cNvSpPr>
          <p:nvPr>
            <p:ph type="pic" sz="quarter" idx="21"/>
          </p:nvPr>
        </p:nvSpPr>
        <p:spPr>
          <a:xfrm>
            <a:off x="6116609" y="8847417"/>
            <a:ext cx="6116595" cy="4423718"/>
          </a:xfrm>
        </p:spPr>
        <p:txBody>
          <a:bodyPr>
            <a:normAutofit/>
          </a:bodyPr>
          <a:lstStyle>
            <a:lvl1pPr>
              <a:defRPr sz="3100">
                <a:solidFill>
                  <a:schemeClr val="accent2"/>
                </a:solidFill>
              </a:defRPr>
            </a:lvl1pPr>
          </a:lstStyle>
          <a:p>
            <a:endParaRPr lang="id-ID" dirty="0"/>
          </a:p>
        </p:txBody>
      </p:sp>
      <p:sp>
        <p:nvSpPr>
          <p:cNvPr id="16" name="Picture Placeholder 3"/>
          <p:cNvSpPr>
            <a:spLocks noGrp="1"/>
          </p:cNvSpPr>
          <p:nvPr>
            <p:ph type="pic" sz="quarter" idx="22"/>
          </p:nvPr>
        </p:nvSpPr>
        <p:spPr>
          <a:xfrm>
            <a:off x="12233198" y="8847413"/>
            <a:ext cx="6116595" cy="4423718"/>
          </a:xfrm>
        </p:spPr>
        <p:txBody>
          <a:bodyPr>
            <a:normAutofit/>
          </a:bodyPr>
          <a:lstStyle>
            <a:lvl1pPr>
              <a:defRPr sz="3100">
                <a:solidFill>
                  <a:schemeClr val="accent2"/>
                </a:solidFill>
              </a:defRPr>
            </a:lvl1pPr>
          </a:lstStyle>
          <a:p>
            <a:endParaRPr lang="id-ID" dirty="0"/>
          </a:p>
        </p:txBody>
      </p:sp>
      <p:sp>
        <p:nvSpPr>
          <p:cNvPr id="17" name="Picture Placeholder 3"/>
          <p:cNvSpPr>
            <a:spLocks noGrp="1"/>
          </p:cNvSpPr>
          <p:nvPr>
            <p:ph type="pic" sz="quarter" idx="23"/>
          </p:nvPr>
        </p:nvSpPr>
        <p:spPr>
          <a:xfrm>
            <a:off x="18390973" y="8847411"/>
            <a:ext cx="6034219" cy="4423718"/>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406011726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2383764" y="4273711"/>
            <a:ext cx="2821299" cy="4243822"/>
          </a:xfrm>
        </p:spPr>
      </p:sp>
      <p:sp>
        <p:nvSpPr>
          <p:cNvPr id="9" name="Picture Placeholder 1"/>
          <p:cNvSpPr>
            <a:spLocks noGrp="1"/>
          </p:cNvSpPr>
          <p:nvPr>
            <p:ph type="pic" sz="quarter" idx="16"/>
          </p:nvPr>
        </p:nvSpPr>
        <p:spPr>
          <a:xfrm>
            <a:off x="5410926" y="2810658"/>
            <a:ext cx="4321541" cy="6534152"/>
          </a:xfrm>
        </p:spPr>
      </p:sp>
    </p:spTree>
    <p:extLst>
      <p:ext uri="{BB962C8B-B14F-4D97-AF65-F5344CB8AC3E}">
        <p14:creationId xmlns:p14="http://schemas.microsoft.com/office/powerpoint/2010/main" val="3921791914"/>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7" name="Picture Placeholder 1"/>
          <p:cNvSpPr>
            <a:spLocks noGrp="1"/>
          </p:cNvSpPr>
          <p:nvPr>
            <p:ph type="pic" sz="quarter" idx="16"/>
          </p:nvPr>
        </p:nvSpPr>
        <p:spPr>
          <a:xfrm>
            <a:off x="2136052" y="3600115"/>
            <a:ext cx="8675827" cy="5249222"/>
          </a:xfrm>
        </p:spPr>
      </p:sp>
    </p:spTree>
    <p:extLst>
      <p:ext uri="{BB962C8B-B14F-4D97-AF65-F5344CB8AC3E}">
        <p14:creationId xmlns:p14="http://schemas.microsoft.com/office/powerpoint/2010/main" val="314799000"/>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
        <p:nvSpPr>
          <p:cNvPr id="7" name="Picture Placeholder 1"/>
          <p:cNvSpPr>
            <a:spLocks noGrp="1"/>
          </p:cNvSpPr>
          <p:nvPr>
            <p:ph type="pic" sz="quarter" idx="16"/>
          </p:nvPr>
        </p:nvSpPr>
        <p:spPr>
          <a:xfrm>
            <a:off x="1661049" y="4114798"/>
            <a:ext cx="10037907" cy="5970496"/>
          </a:xfrm>
        </p:spPr>
      </p:sp>
    </p:spTree>
    <p:extLst>
      <p:ext uri="{BB962C8B-B14F-4D97-AF65-F5344CB8AC3E}">
        <p14:creationId xmlns:p14="http://schemas.microsoft.com/office/powerpoint/2010/main" val="1034632569"/>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sp>
        <p:nvSpPr>
          <p:cNvPr id="3" name="Picture Placeholder 1"/>
          <p:cNvSpPr>
            <a:spLocks noGrp="1"/>
          </p:cNvSpPr>
          <p:nvPr>
            <p:ph type="pic" sz="quarter" idx="4294967295"/>
          </p:nvPr>
        </p:nvSpPr>
        <p:spPr>
          <a:xfrm>
            <a:off x="2266079" y="2410096"/>
            <a:ext cx="7312589" cy="4345412"/>
          </a:xfrm>
        </p:spPr>
      </p:sp>
      <p:sp>
        <p:nvSpPr>
          <p:cNvPr id="4" name="Picture Placeholder 1"/>
          <p:cNvSpPr>
            <a:spLocks noGrp="1"/>
          </p:cNvSpPr>
          <p:nvPr>
            <p:ph type="pic" sz="quarter" idx="4294967295"/>
          </p:nvPr>
        </p:nvSpPr>
        <p:spPr>
          <a:xfrm>
            <a:off x="4227891" y="6092403"/>
            <a:ext cx="7425557" cy="4492758"/>
          </a:xfrm>
        </p:spPr>
      </p:sp>
    </p:spTree>
    <p:extLst>
      <p:ext uri="{BB962C8B-B14F-4D97-AF65-F5344CB8AC3E}">
        <p14:creationId xmlns:p14="http://schemas.microsoft.com/office/powerpoint/2010/main" val="2363175056"/>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6" name="Picture Placeholder 3"/>
          <p:cNvSpPr>
            <a:spLocks noGrp="1"/>
          </p:cNvSpPr>
          <p:nvPr>
            <p:ph type="pic" sz="quarter" idx="16"/>
          </p:nvPr>
        </p:nvSpPr>
        <p:spPr>
          <a:xfrm>
            <a:off x="0" y="3434277"/>
            <a:ext cx="24384000" cy="5440790"/>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18842755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sp>
        <p:nvSpPr>
          <p:cNvPr id="6" name="Picture Placeholder 3"/>
          <p:cNvSpPr>
            <a:spLocks noGrp="1"/>
          </p:cNvSpPr>
          <p:nvPr>
            <p:ph type="pic" sz="quarter" idx="16"/>
          </p:nvPr>
        </p:nvSpPr>
        <p:spPr>
          <a:xfrm>
            <a:off x="2529334" y="4521561"/>
            <a:ext cx="7121813" cy="6896918"/>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90152319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60"/>
            <a:ext cx="20726400" cy="2940052"/>
          </a:xfrm>
        </p:spPr>
        <p:txBody>
          <a:bodyPr/>
          <a:lstStyle/>
          <a:p>
            <a:r>
              <a:rPr lang="en-US" smtClean="0"/>
              <a:t>Click to edit Master title style</a:t>
            </a:r>
            <a:endParaRPr lang="en-GB"/>
          </a:p>
        </p:txBody>
      </p:sp>
      <p:sp>
        <p:nvSpPr>
          <p:cNvPr id="3" name="Subtitle 2"/>
          <p:cNvSpPr>
            <a:spLocks noGrp="1"/>
          </p:cNvSpPr>
          <p:nvPr>
            <p:ph type="subTitle" idx="1"/>
          </p:nvPr>
        </p:nvSpPr>
        <p:spPr>
          <a:xfrm>
            <a:off x="3657600" y="7772400"/>
            <a:ext cx="17068800" cy="3505200"/>
          </a:xfrm>
        </p:spPr>
        <p:txBody>
          <a:bodyPr/>
          <a:lstStyle>
            <a:lvl1pPr marL="0" indent="0" algn="ctr">
              <a:buNone/>
              <a:defRPr>
                <a:solidFill>
                  <a:schemeClr val="tx1">
                    <a:tint val="75000"/>
                  </a:schemeClr>
                </a:solidFill>
              </a:defRPr>
            </a:lvl1pPr>
            <a:lvl2pPr marL="1219033" indent="0" algn="ctr">
              <a:buNone/>
              <a:defRPr>
                <a:solidFill>
                  <a:schemeClr val="tx1">
                    <a:tint val="75000"/>
                  </a:schemeClr>
                </a:solidFill>
              </a:defRPr>
            </a:lvl2pPr>
            <a:lvl3pPr marL="2438058" indent="0" algn="ctr">
              <a:buNone/>
              <a:defRPr>
                <a:solidFill>
                  <a:schemeClr val="tx1">
                    <a:tint val="75000"/>
                  </a:schemeClr>
                </a:solidFill>
              </a:defRPr>
            </a:lvl3pPr>
            <a:lvl4pPr marL="3657084" indent="0" algn="ctr">
              <a:buNone/>
              <a:defRPr>
                <a:solidFill>
                  <a:schemeClr val="tx1">
                    <a:tint val="75000"/>
                  </a:schemeClr>
                </a:solidFill>
              </a:defRPr>
            </a:lvl4pPr>
            <a:lvl5pPr marL="4876112" indent="0" algn="ctr">
              <a:buNone/>
              <a:defRPr>
                <a:solidFill>
                  <a:schemeClr val="tx1">
                    <a:tint val="75000"/>
                  </a:schemeClr>
                </a:solidFill>
              </a:defRPr>
            </a:lvl5pPr>
            <a:lvl6pPr marL="6095142" indent="0" algn="ctr">
              <a:buNone/>
              <a:defRPr>
                <a:solidFill>
                  <a:schemeClr val="tx1">
                    <a:tint val="75000"/>
                  </a:schemeClr>
                </a:solidFill>
              </a:defRPr>
            </a:lvl6pPr>
            <a:lvl7pPr marL="7314170" indent="0" algn="ctr">
              <a:buNone/>
              <a:defRPr>
                <a:solidFill>
                  <a:schemeClr val="tx1">
                    <a:tint val="75000"/>
                  </a:schemeClr>
                </a:solidFill>
              </a:defRPr>
            </a:lvl7pPr>
            <a:lvl8pPr marL="8533196" indent="0" algn="ctr">
              <a:buNone/>
              <a:defRPr>
                <a:solidFill>
                  <a:schemeClr val="tx1">
                    <a:tint val="75000"/>
                  </a:schemeClr>
                </a:solidFill>
              </a:defRPr>
            </a:lvl8pPr>
            <a:lvl9pPr marL="9752226"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290774E-C286-4B95-A613-522150404250}" type="datetimeFigureOut">
              <a:rPr lang="en-GB" smtClean="0">
                <a:solidFill>
                  <a:prstClr val="black">
                    <a:tint val="75000"/>
                  </a:prstClr>
                </a:solidFill>
              </a:rPr>
              <a:pPr/>
              <a:t>07/09/2017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B8E66846-788C-4F53-AD15-35AC9AFDD2A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055179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7279004"/>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Picture Placeholder 3"/>
          <p:cNvSpPr>
            <a:spLocks noGrp="1"/>
          </p:cNvSpPr>
          <p:nvPr>
            <p:ph type="pic" sz="quarter" idx="12"/>
          </p:nvPr>
        </p:nvSpPr>
        <p:spPr>
          <a:xfrm>
            <a:off x="924460" y="1141701"/>
            <a:ext cx="9656467" cy="11448894"/>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5427217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3" y="0"/>
            <a:ext cx="11526981" cy="13716000"/>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508193391"/>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Picture Placeholder 1"/>
          <p:cNvSpPr>
            <a:spLocks noGrp="1"/>
          </p:cNvSpPr>
          <p:nvPr>
            <p:ph type="pic" sz="quarter" idx="4294967295"/>
          </p:nvPr>
        </p:nvSpPr>
        <p:spPr>
          <a:xfrm>
            <a:off x="596476" y="660682"/>
            <a:ext cx="12101517" cy="11950248"/>
          </a:xfrm>
          <a:prstGeom prst="ellipse">
            <a:avLst/>
          </a:prstGeom>
        </p:spPr>
      </p:sp>
    </p:spTree>
    <p:extLst>
      <p:ext uri="{BB962C8B-B14F-4D97-AF65-F5344CB8AC3E}">
        <p14:creationId xmlns:p14="http://schemas.microsoft.com/office/powerpoint/2010/main" val="1390225250"/>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739047" y="5636716"/>
            <a:ext cx="5298509" cy="4114804"/>
          </a:xfr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3"/>
          </p:nvPr>
        </p:nvSpPr>
        <p:spPr>
          <a:xfrm>
            <a:off x="6611511" y="5636716"/>
            <a:ext cx="5298509" cy="4114804"/>
          </a:xfr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4"/>
          </p:nvPr>
        </p:nvSpPr>
        <p:spPr>
          <a:xfrm>
            <a:off x="12433871" y="5636716"/>
            <a:ext cx="5298509" cy="4114804"/>
          </a:xfrm>
        </p:spPr>
        <p:txBody>
          <a:bodyPr>
            <a:normAutofit/>
          </a:bodyPr>
          <a:lstStyle>
            <a:lvl1pPr>
              <a:defRPr sz="3100">
                <a:solidFill>
                  <a:schemeClr val="accent2"/>
                </a:solidFill>
              </a:defRPr>
            </a:lvl1pPr>
          </a:lstStyle>
          <a:p>
            <a:endParaRPr lang="id-ID" dirty="0"/>
          </a:p>
        </p:txBody>
      </p:sp>
      <p:sp>
        <p:nvSpPr>
          <p:cNvPr id="9" name="Picture Placeholder 3"/>
          <p:cNvSpPr>
            <a:spLocks noGrp="1"/>
          </p:cNvSpPr>
          <p:nvPr>
            <p:ph type="pic" sz="quarter" idx="15"/>
          </p:nvPr>
        </p:nvSpPr>
        <p:spPr>
          <a:xfrm>
            <a:off x="18306335" y="5636716"/>
            <a:ext cx="5298509" cy="4114804"/>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2702870676"/>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6" name="Picture Placeholder 3"/>
          <p:cNvSpPr>
            <a:spLocks noGrp="1"/>
          </p:cNvSpPr>
          <p:nvPr>
            <p:ph type="pic" sz="quarter" idx="10"/>
          </p:nvPr>
        </p:nvSpPr>
        <p:spPr>
          <a:xfrm>
            <a:off x="1174879" y="5375569"/>
            <a:ext cx="4433453" cy="4378038"/>
          </a:xfrm>
          <a:prstGeom prst="ellipse">
            <a:avLst/>
          </a:prstGeo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1"/>
          </p:nvPr>
        </p:nvSpPr>
        <p:spPr>
          <a:xfrm>
            <a:off x="7054751" y="5375569"/>
            <a:ext cx="4416829" cy="4378038"/>
          </a:xfrm>
          <a:prstGeom prst="ellipse">
            <a:avLst/>
          </a:prstGeo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2"/>
          </p:nvPr>
        </p:nvSpPr>
        <p:spPr>
          <a:xfrm>
            <a:off x="12831106" y="5375569"/>
            <a:ext cx="4433453" cy="4378038"/>
          </a:xfrm>
          <a:prstGeom prst="ellipse">
            <a:avLst/>
          </a:prstGeom>
        </p:spPr>
        <p:txBody>
          <a:bodyPr>
            <a:normAutofit/>
          </a:bodyPr>
          <a:lstStyle>
            <a:lvl1pPr>
              <a:defRPr sz="3100">
                <a:solidFill>
                  <a:schemeClr val="accent2"/>
                </a:solidFill>
              </a:defRPr>
            </a:lvl1pPr>
          </a:lstStyle>
          <a:p>
            <a:endParaRPr lang="id-ID" dirty="0"/>
          </a:p>
        </p:txBody>
      </p:sp>
      <p:sp>
        <p:nvSpPr>
          <p:cNvPr id="9" name="Picture Placeholder 3"/>
          <p:cNvSpPr>
            <a:spLocks noGrp="1"/>
          </p:cNvSpPr>
          <p:nvPr>
            <p:ph type="pic" sz="quarter" idx="13"/>
          </p:nvPr>
        </p:nvSpPr>
        <p:spPr>
          <a:xfrm>
            <a:off x="18710975" y="5375569"/>
            <a:ext cx="4416829" cy="4378038"/>
          </a:xfrm>
          <a:prstGeom prst="ellipse">
            <a:avLst/>
          </a:prstGeo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2207455725"/>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12600105" y="3560577"/>
            <a:ext cx="9305304" cy="5975318"/>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1398999901"/>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sp>
        <p:nvSpPr>
          <p:cNvPr id="3" name="Picture Placeholder 1"/>
          <p:cNvSpPr>
            <a:spLocks noGrp="1"/>
          </p:cNvSpPr>
          <p:nvPr>
            <p:ph type="pic" sz="quarter" idx="4294967295"/>
          </p:nvPr>
        </p:nvSpPr>
        <p:spPr>
          <a:xfrm>
            <a:off x="13542611" y="845428"/>
            <a:ext cx="9700347" cy="11089852"/>
          </a:xfrm>
        </p:spPr>
      </p:sp>
    </p:spTree>
    <p:extLst>
      <p:ext uri="{BB962C8B-B14F-4D97-AF65-F5344CB8AC3E}">
        <p14:creationId xmlns:p14="http://schemas.microsoft.com/office/powerpoint/2010/main" val="2086835944"/>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739047" y="4882341"/>
            <a:ext cx="5298509" cy="5220342"/>
          </a:xfr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3"/>
          </p:nvPr>
        </p:nvSpPr>
        <p:spPr>
          <a:xfrm>
            <a:off x="6612204" y="4882341"/>
            <a:ext cx="5298509" cy="5220342"/>
          </a:xfr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4"/>
          </p:nvPr>
        </p:nvSpPr>
        <p:spPr>
          <a:xfrm>
            <a:off x="12429943" y="4882341"/>
            <a:ext cx="5298509" cy="5220342"/>
          </a:xfrm>
        </p:spPr>
        <p:txBody>
          <a:bodyPr>
            <a:normAutofit/>
          </a:bodyPr>
          <a:lstStyle>
            <a:lvl1pPr>
              <a:defRPr sz="3100">
                <a:solidFill>
                  <a:schemeClr val="accent2"/>
                </a:solidFill>
              </a:defRPr>
            </a:lvl1pPr>
          </a:lstStyle>
          <a:p>
            <a:endParaRPr lang="id-ID" dirty="0"/>
          </a:p>
        </p:txBody>
      </p:sp>
      <p:sp>
        <p:nvSpPr>
          <p:cNvPr id="9" name="Picture Placeholder 3"/>
          <p:cNvSpPr>
            <a:spLocks noGrp="1"/>
          </p:cNvSpPr>
          <p:nvPr>
            <p:ph type="pic" sz="quarter" idx="15"/>
          </p:nvPr>
        </p:nvSpPr>
        <p:spPr>
          <a:xfrm>
            <a:off x="18303098" y="4882341"/>
            <a:ext cx="5298509" cy="5220342"/>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43326434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4858889" y="3319172"/>
            <a:ext cx="7303384" cy="4374812"/>
          </a:xfr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3"/>
          </p:nvPr>
        </p:nvSpPr>
        <p:spPr>
          <a:xfrm>
            <a:off x="16032017" y="3319172"/>
            <a:ext cx="7303384" cy="4374812"/>
          </a:xfr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4"/>
          </p:nvPr>
        </p:nvSpPr>
        <p:spPr>
          <a:xfrm>
            <a:off x="1006225" y="7693982"/>
            <a:ext cx="7303384" cy="4374812"/>
          </a:xfrm>
        </p:spPr>
        <p:txBody>
          <a:bodyPr>
            <a:normAutofit/>
          </a:bodyPr>
          <a:lstStyle>
            <a:lvl1pPr>
              <a:defRPr sz="3100">
                <a:solidFill>
                  <a:schemeClr val="accent2"/>
                </a:solidFill>
              </a:defRPr>
            </a:lvl1pPr>
          </a:lstStyle>
          <a:p>
            <a:endParaRPr lang="id-ID" dirty="0"/>
          </a:p>
        </p:txBody>
      </p:sp>
      <p:sp>
        <p:nvSpPr>
          <p:cNvPr id="9" name="Picture Placeholder 3"/>
          <p:cNvSpPr>
            <a:spLocks noGrp="1"/>
          </p:cNvSpPr>
          <p:nvPr>
            <p:ph type="pic" sz="quarter" idx="15"/>
          </p:nvPr>
        </p:nvSpPr>
        <p:spPr>
          <a:xfrm>
            <a:off x="12179361" y="7693982"/>
            <a:ext cx="7303384" cy="4374812"/>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351372267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1013268" y="3505210"/>
            <a:ext cx="7272493" cy="8225048"/>
          </a:xfr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3"/>
          </p:nvPr>
        </p:nvSpPr>
        <p:spPr>
          <a:xfrm>
            <a:off x="8653983" y="3505210"/>
            <a:ext cx="7272493" cy="8225048"/>
          </a:xfr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4"/>
          </p:nvPr>
        </p:nvSpPr>
        <p:spPr>
          <a:xfrm>
            <a:off x="16294700" y="3505210"/>
            <a:ext cx="7272493" cy="8225048"/>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244004648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15" y="3510442"/>
            <a:ext cx="6118301" cy="3990616"/>
          </a:xfr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3"/>
          </p:nvPr>
        </p:nvSpPr>
        <p:spPr>
          <a:xfrm>
            <a:off x="6118316" y="3510442"/>
            <a:ext cx="6118301" cy="3990616"/>
          </a:xfr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4"/>
          </p:nvPr>
        </p:nvSpPr>
        <p:spPr>
          <a:xfrm>
            <a:off x="12236618" y="3510442"/>
            <a:ext cx="6118301" cy="3990616"/>
          </a:xfrm>
        </p:spPr>
        <p:txBody>
          <a:bodyPr>
            <a:normAutofit/>
          </a:bodyPr>
          <a:lstStyle>
            <a:lvl1pPr>
              <a:defRPr sz="3100">
                <a:solidFill>
                  <a:schemeClr val="accent2"/>
                </a:solidFill>
              </a:defRPr>
            </a:lvl1pPr>
          </a:lstStyle>
          <a:p>
            <a:endParaRPr lang="id-ID" dirty="0"/>
          </a:p>
        </p:txBody>
      </p:sp>
      <p:sp>
        <p:nvSpPr>
          <p:cNvPr id="9" name="Picture Placeholder 3"/>
          <p:cNvSpPr>
            <a:spLocks noGrp="1"/>
          </p:cNvSpPr>
          <p:nvPr>
            <p:ph type="pic" sz="quarter" idx="15"/>
          </p:nvPr>
        </p:nvSpPr>
        <p:spPr>
          <a:xfrm>
            <a:off x="18354907" y="3510442"/>
            <a:ext cx="6029093" cy="3990616"/>
          </a:xfrm>
        </p:spPr>
        <p:txBody>
          <a:bodyPr>
            <a:normAutofit/>
          </a:bodyPr>
          <a:lstStyle>
            <a:lvl1pPr>
              <a:defRPr sz="3100">
                <a:solidFill>
                  <a:schemeClr val="accent2"/>
                </a:solidFill>
              </a:defRPr>
            </a:lvl1pPr>
          </a:lstStyle>
          <a:p>
            <a:endParaRPr lang="id-ID" dirty="0"/>
          </a:p>
        </p:txBody>
      </p:sp>
      <p:sp>
        <p:nvSpPr>
          <p:cNvPr id="10" name="Picture Placeholder 3"/>
          <p:cNvSpPr>
            <a:spLocks noGrp="1"/>
          </p:cNvSpPr>
          <p:nvPr>
            <p:ph type="pic" sz="quarter" idx="16"/>
          </p:nvPr>
        </p:nvSpPr>
        <p:spPr>
          <a:xfrm>
            <a:off x="15" y="7501058"/>
            <a:ext cx="6118301" cy="3990616"/>
          </a:xfrm>
        </p:spPr>
        <p:txBody>
          <a:bodyPr>
            <a:normAutofit/>
          </a:bodyPr>
          <a:lstStyle>
            <a:lvl1pPr>
              <a:defRPr sz="3100">
                <a:solidFill>
                  <a:schemeClr val="accent2"/>
                </a:solidFill>
              </a:defRPr>
            </a:lvl1pPr>
          </a:lstStyle>
          <a:p>
            <a:endParaRPr lang="id-ID" dirty="0"/>
          </a:p>
        </p:txBody>
      </p:sp>
      <p:sp>
        <p:nvSpPr>
          <p:cNvPr id="11" name="Picture Placeholder 3"/>
          <p:cNvSpPr>
            <a:spLocks noGrp="1"/>
          </p:cNvSpPr>
          <p:nvPr>
            <p:ph type="pic" sz="quarter" idx="17"/>
          </p:nvPr>
        </p:nvSpPr>
        <p:spPr>
          <a:xfrm>
            <a:off x="6118316" y="7501058"/>
            <a:ext cx="6118301" cy="3990616"/>
          </a:xfrm>
        </p:spPr>
        <p:txBody>
          <a:bodyPr>
            <a:normAutofit/>
          </a:bodyPr>
          <a:lstStyle>
            <a:lvl1pPr>
              <a:defRPr sz="3100">
                <a:solidFill>
                  <a:schemeClr val="accent2"/>
                </a:solidFill>
              </a:defRPr>
            </a:lvl1pPr>
          </a:lstStyle>
          <a:p>
            <a:endParaRPr lang="id-ID" dirty="0"/>
          </a:p>
        </p:txBody>
      </p:sp>
      <p:sp>
        <p:nvSpPr>
          <p:cNvPr id="12" name="Picture Placeholder 3"/>
          <p:cNvSpPr>
            <a:spLocks noGrp="1"/>
          </p:cNvSpPr>
          <p:nvPr>
            <p:ph type="pic" sz="quarter" idx="18"/>
          </p:nvPr>
        </p:nvSpPr>
        <p:spPr>
          <a:xfrm>
            <a:off x="12236618" y="7501058"/>
            <a:ext cx="6118301" cy="3990616"/>
          </a:xfrm>
        </p:spPr>
        <p:txBody>
          <a:bodyPr>
            <a:normAutofit/>
          </a:bodyPr>
          <a:lstStyle>
            <a:lvl1pPr>
              <a:defRPr sz="3100">
                <a:solidFill>
                  <a:schemeClr val="accent2"/>
                </a:solidFill>
              </a:defRPr>
            </a:lvl1pPr>
          </a:lstStyle>
          <a:p>
            <a:endParaRPr lang="id-ID" dirty="0"/>
          </a:p>
        </p:txBody>
      </p:sp>
      <p:sp>
        <p:nvSpPr>
          <p:cNvPr id="13" name="Picture Placeholder 3"/>
          <p:cNvSpPr>
            <a:spLocks noGrp="1"/>
          </p:cNvSpPr>
          <p:nvPr>
            <p:ph type="pic" sz="quarter" idx="19"/>
          </p:nvPr>
        </p:nvSpPr>
        <p:spPr>
          <a:xfrm>
            <a:off x="18354907" y="7501058"/>
            <a:ext cx="6029093" cy="3990616"/>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428130353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6" name="Picture Placeholder 3"/>
          <p:cNvSpPr>
            <a:spLocks noGrp="1"/>
          </p:cNvSpPr>
          <p:nvPr>
            <p:ph type="pic" sz="quarter" idx="12"/>
          </p:nvPr>
        </p:nvSpPr>
        <p:spPr>
          <a:xfrm>
            <a:off x="12" y="5"/>
            <a:ext cx="6116595" cy="4423718"/>
          </a:xfrm>
        </p:spPr>
        <p:txBody>
          <a:bodyPr>
            <a:normAutofit/>
          </a:bodyPr>
          <a:lstStyle>
            <a:lvl1pPr>
              <a:defRPr sz="3100">
                <a:solidFill>
                  <a:schemeClr val="accent2"/>
                </a:solidFill>
              </a:defRPr>
            </a:lvl1pPr>
          </a:lstStyle>
          <a:p>
            <a:endParaRPr lang="id-ID" dirty="0"/>
          </a:p>
        </p:txBody>
      </p:sp>
      <p:sp>
        <p:nvSpPr>
          <p:cNvPr id="7" name="Picture Placeholder 3"/>
          <p:cNvSpPr>
            <a:spLocks noGrp="1"/>
          </p:cNvSpPr>
          <p:nvPr>
            <p:ph type="pic" sz="quarter" idx="13"/>
          </p:nvPr>
        </p:nvSpPr>
        <p:spPr>
          <a:xfrm>
            <a:off x="6116607" y="-3"/>
            <a:ext cx="6116595" cy="4423718"/>
          </a:xfrm>
        </p:spPr>
        <p:txBody>
          <a:bodyPr>
            <a:normAutofit/>
          </a:bodyPr>
          <a:lstStyle>
            <a:lvl1pPr>
              <a:defRPr sz="3100">
                <a:solidFill>
                  <a:schemeClr val="accent2"/>
                </a:solidFill>
              </a:defRPr>
            </a:lvl1pPr>
          </a:lstStyle>
          <a:p>
            <a:endParaRPr lang="id-ID" dirty="0"/>
          </a:p>
        </p:txBody>
      </p:sp>
      <p:sp>
        <p:nvSpPr>
          <p:cNvPr id="8" name="Picture Placeholder 3"/>
          <p:cNvSpPr>
            <a:spLocks noGrp="1"/>
          </p:cNvSpPr>
          <p:nvPr>
            <p:ph type="pic" sz="quarter" idx="14"/>
          </p:nvPr>
        </p:nvSpPr>
        <p:spPr>
          <a:xfrm>
            <a:off x="12233198" y="-5"/>
            <a:ext cx="6116595" cy="4423718"/>
          </a:xfrm>
        </p:spPr>
        <p:txBody>
          <a:bodyPr>
            <a:normAutofit/>
          </a:bodyPr>
          <a:lstStyle>
            <a:lvl1pPr>
              <a:defRPr sz="3100">
                <a:solidFill>
                  <a:schemeClr val="accent2"/>
                </a:solidFill>
              </a:defRPr>
            </a:lvl1pPr>
          </a:lstStyle>
          <a:p>
            <a:endParaRPr lang="id-ID" dirty="0"/>
          </a:p>
        </p:txBody>
      </p:sp>
      <p:sp>
        <p:nvSpPr>
          <p:cNvPr id="9" name="Picture Placeholder 3"/>
          <p:cNvSpPr>
            <a:spLocks noGrp="1"/>
          </p:cNvSpPr>
          <p:nvPr>
            <p:ph type="pic" sz="quarter" idx="15"/>
          </p:nvPr>
        </p:nvSpPr>
        <p:spPr>
          <a:xfrm>
            <a:off x="18390971" y="-7"/>
            <a:ext cx="6034219" cy="4423718"/>
          </a:xfrm>
        </p:spPr>
        <p:txBody>
          <a:bodyPr>
            <a:normAutofit/>
          </a:bodyPr>
          <a:lstStyle>
            <a:lvl1pPr>
              <a:defRPr sz="3100">
                <a:solidFill>
                  <a:schemeClr val="accent2"/>
                </a:solidFill>
              </a:defRPr>
            </a:lvl1pPr>
          </a:lstStyle>
          <a:p>
            <a:endParaRPr lang="id-ID" dirty="0"/>
          </a:p>
        </p:txBody>
      </p:sp>
      <p:sp>
        <p:nvSpPr>
          <p:cNvPr id="10" name="Picture Placeholder 3"/>
          <p:cNvSpPr>
            <a:spLocks noGrp="1"/>
          </p:cNvSpPr>
          <p:nvPr>
            <p:ph type="pic" sz="quarter" idx="16"/>
          </p:nvPr>
        </p:nvSpPr>
        <p:spPr>
          <a:xfrm>
            <a:off x="12" y="4423717"/>
            <a:ext cx="6116595" cy="4423718"/>
          </a:xfrm>
        </p:spPr>
        <p:txBody>
          <a:bodyPr>
            <a:normAutofit/>
          </a:bodyPr>
          <a:lstStyle>
            <a:lvl1pPr>
              <a:defRPr sz="3100">
                <a:solidFill>
                  <a:schemeClr val="accent2"/>
                </a:solidFill>
              </a:defRPr>
            </a:lvl1pPr>
          </a:lstStyle>
          <a:p>
            <a:endParaRPr lang="id-ID" dirty="0"/>
          </a:p>
        </p:txBody>
      </p:sp>
      <p:sp>
        <p:nvSpPr>
          <p:cNvPr id="11" name="Picture Placeholder 3"/>
          <p:cNvSpPr>
            <a:spLocks noGrp="1"/>
          </p:cNvSpPr>
          <p:nvPr>
            <p:ph type="pic" sz="quarter" idx="17"/>
          </p:nvPr>
        </p:nvSpPr>
        <p:spPr>
          <a:xfrm>
            <a:off x="6116607" y="4423715"/>
            <a:ext cx="6116595" cy="4423718"/>
          </a:xfrm>
        </p:spPr>
        <p:txBody>
          <a:bodyPr>
            <a:normAutofit/>
          </a:bodyPr>
          <a:lstStyle>
            <a:lvl1pPr>
              <a:defRPr sz="3100">
                <a:solidFill>
                  <a:schemeClr val="accent2"/>
                </a:solidFill>
              </a:defRPr>
            </a:lvl1pPr>
          </a:lstStyle>
          <a:p>
            <a:endParaRPr lang="id-ID" dirty="0"/>
          </a:p>
        </p:txBody>
      </p:sp>
      <p:sp>
        <p:nvSpPr>
          <p:cNvPr id="12" name="Picture Placeholder 3"/>
          <p:cNvSpPr>
            <a:spLocks noGrp="1"/>
          </p:cNvSpPr>
          <p:nvPr>
            <p:ph type="pic" sz="quarter" idx="18"/>
          </p:nvPr>
        </p:nvSpPr>
        <p:spPr>
          <a:xfrm>
            <a:off x="12233198" y="4423713"/>
            <a:ext cx="6116595" cy="4423718"/>
          </a:xfrm>
        </p:spPr>
        <p:txBody>
          <a:bodyPr>
            <a:normAutofit/>
          </a:bodyPr>
          <a:lstStyle>
            <a:lvl1pPr>
              <a:defRPr sz="3100">
                <a:solidFill>
                  <a:schemeClr val="accent2"/>
                </a:solidFill>
              </a:defRPr>
            </a:lvl1pPr>
          </a:lstStyle>
          <a:p>
            <a:endParaRPr lang="id-ID" dirty="0"/>
          </a:p>
        </p:txBody>
      </p:sp>
      <p:sp>
        <p:nvSpPr>
          <p:cNvPr id="13" name="Picture Placeholder 3"/>
          <p:cNvSpPr>
            <a:spLocks noGrp="1"/>
          </p:cNvSpPr>
          <p:nvPr>
            <p:ph type="pic" sz="quarter" idx="19"/>
          </p:nvPr>
        </p:nvSpPr>
        <p:spPr>
          <a:xfrm>
            <a:off x="18390971" y="4423713"/>
            <a:ext cx="6034219" cy="4423718"/>
          </a:xfrm>
        </p:spPr>
        <p:txBody>
          <a:bodyPr>
            <a:normAutofit/>
          </a:bodyPr>
          <a:lstStyle>
            <a:lvl1pPr>
              <a:defRPr sz="3100">
                <a:solidFill>
                  <a:schemeClr val="accent2"/>
                </a:solidFill>
              </a:defRPr>
            </a:lvl1pPr>
          </a:lstStyle>
          <a:p>
            <a:endParaRPr lang="id-ID" dirty="0"/>
          </a:p>
        </p:txBody>
      </p:sp>
      <p:sp>
        <p:nvSpPr>
          <p:cNvPr id="14" name="Picture Placeholder 3"/>
          <p:cNvSpPr>
            <a:spLocks noGrp="1"/>
          </p:cNvSpPr>
          <p:nvPr>
            <p:ph type="pic" sz="quarter" idx="20"/>
          </p:nvPr>
        </p:nvSpPr>
        <p:spPr>
          <a:xfrm>
            <a:off x="12" y="8847417"/>
            <a:ext cx="6116595" cy="4423718"/>
          </a:xfrm>
        </p:spPr>
        <p:txBody>
          <a:bodyPr>
            <a:normAutofit/>
          </a:bodyPr>
          <a:lstStyle>
            <a:lvl1pPr>
              <a:defRPr sz="3100">
                <a:solidFill>
                  <a:schemeClr val="accent2"/>
                </a:solidFill>
              </a:defRPr>
            </a:lvl1pPr>
          </a:lstStyle>
          <a:p>
            <a:endParaRPr lang="id-ID" dirty="0"/>
          </a:p>
        </p:txBody>
      </p:sp>
      <p:sp>
        <p:nvSpPr>
          <p:cNvPr id="15" name="Picture Placeholder 3"/>
          <p:cNvSpPr>
            <a:spLocks noGrp="1"/>
          </p:cNvSpPr>
          <p:nvPr>
            <p:ph type="pic" sz="quarter" idx="21"/>
          </p:nvPr>
        </p:nvSpPr>
        <p:spPr>
          <a:xfrm>
            <a:off x="6116607" y="8847413"/>
            <a:ext cx="6116595" cy="4423718"/>
          </a:xfrm>
        </p:spPr>
        <p:txBody>
          <a:bodyPr>
            <a:normAutofit/>
          </a:bodyPr>
          <a:lstStyle>
            <a:lvl1pPr>
              <a:defRPr sz="3100">
                <a:solidFill>
                  <a:schemeClr val="accent2"/>
                </a:solidFill>
              </a:defRPr>
            </a:lvl1pPr>
          </a:lstStyle>
          <a:p>
            <a:endParaRPr lang="id-ID" dirty="0"/>
          </a:p>
        </p:txBody>
      </p:sp>
      <p:sp>
        <p:nvSpPr>
          <p:cNvPr id="16" name="Picture Placeholder 3"/>
          <p:cNvSpPr>
            <a:spLocks noGrp="1"/>
          </p:cNvSpPr>
          <p:nvPr>
            <p:ph type="pic" sz="quarter" idx="22"/>
          </p:nvPr>
        </p:nvSpPr>
        <p:spPr>
          <a:xfrm>
            <a:off x="12233198" y="8847411"/>
            <a:ext cx="6116595" cy="4423718"/>
          </a:xfrm>
        </p:spPr>
        <p:txBody>
          <a:bodyPr>
            <a:normAutofit/>
          </a:bodyPr>
          <a:lstStyle>
            <a:lvl1pPr>
              <a:defRPr sz="3100">
                <a:solidFill>
                  <a:schemeClr val="accent2"/>
                </a:solidFill>
              </a:defRPr>
            </a:lvl1pPr>
          </a:lstStyle>
          <a:p>
            <a:endParaRPr lang="id-ID" dirty="0"/>
          </a:p>
        </p:txBody>
      </p:sp>
      <p:sp>
        <p:nvSpPr>
          <p:cNvPr id="17" name="Picture Placeholder 3"/>
          <p:cNvSpPr>
            <a:spLocks noGrp="1"/>
          </p:cNvSpPr>
          <p:nvPr>
            <p:ph type="pic" sz="quarter" idx="23"/>
          </p:nvPr>
        </p:nvSpPr>
        <p:spPr>
          <a:xfrm>
            <a:off x="18390971" y="8847409"/>
            <a:ext cx="6034219" cy="4423718"/>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47147623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8" name="Picture Placeholder 2"/>
          <p:cNvSpPr>
            <a:spLocks noGrp="1"/>
          </p:cNvSpPr>
          <p:nvPr>
            <p:ph type="pic" sz="quarter" idx="17"/>
          </p:nvPr>
        </p:nvSpPr>
        <p:spPr>
          <a:xfrm>
            <a:off x="2383764" y="4273709"/>
            <a:ext cx="2821299" cy="4243822"/>
          </a:xfrm>
        </p:spPr>
      </p:sp>
      <p:sp>
        <p:nvSpPr>
          <p:cNvPr id="9" name="Picture Placeholder 1"/>
          <p:cNvSpPr>
            <a:spLocks noGrp="1"/>
          </p:cNvSpPr>
          <p:nvPr>
            <p:ph type="pic" sz="quarter" idx="16"/>
          </p:nvPr>
        </p:nvSpPr>
        <p:spPr>
          <a:xfrm>
            <a:off x="5410926" y="2810658"/>
            <a:ext cx="4321541" cy="6534152"/>
          </a:xfrm>
        </p:spPr>
      </p:sp>
    </p:spTree>
    <p:extLst>
      <p:ext uri="{BB962C8B-B14F-4D97-AF65-F5344CB8AC3E}">
        <p14:creationId xmlns:p14="http://schemas.microsoft.com/office/powerpoint/2010/main" val="3753828655"/>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7" name="Picture Placeholder 1"/>
          <p:cNvSpPr>
            <a:spLocks noGrp="1"/>
          </p:cNvSpPr>
          <p:nvPr>
            <p:ph type="pic" sz="quarter" idx="16"/>
          </p:nvPr>
        </p:nvSpPr>
        <p:spPr>
          <a:xfrm>
            <a:off x="2136052" y="3600113"/>
            <a:ext cx="8675827" cy="5249222"/>
          </a:xfrm>
        </p:spPr>
      </p:sp>
    </p:spTree>
    <p:extLst>
      <p:ext uri="{BB962C8B-B14F-4D97-AF65-F5344CB8AC3E}">
        <p14:creationId xmlns:p14="http://schemas.microsoft.com/office/powerpoint/2010/main" val="3565804641"/>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sp>
        <p:nvSpPr>
          <p:cNvPr id="7" name="Picture Placeholder 1"/>
          <p:cNvSpPr>
            <a:spLocks noGrp="1"/>
          </p:cNvSpPr>
          <p:nvPr>
            <p:ph type="pic" sz="quarter" idx="16"/>
          </p:nvPr>
        </p:nvSpPr>
        <p:spPr>
          <a:xfrm>
            <a:off x="1661047" y="4114798"/>
            <a:ext cx="10037907" cy="5970496"/>
          </a:xfrm>
        </p:spPr>
      </p:sp>
    </p:spTree>
    <p:extLst>
      <p:ext uri="{BB962C8B-B14F-4D97-AF65-F5344CB8AC3E}">
        <p14:creationId xmlns:p14="http://schemas.microsoft.com/office/powerpoint/2010/main" val="617814580"/>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sp>
        <p:nvSpPr>
          <p:cNvPr id="3" name="Picture Placeholder 1"/>
          <p:cNvSpPr>
            <a:spLocks noGrp="1"/>
          </p:cNvSpPr>
          <p:nvPr>
            <p:ph type="pic" sz="quarter" idx="4294967295"/>
          </p:nvPr>
        </p:nvSpPr>
        <p:spPr>
          <a:xfrm>
            <a:off x="2266079" y="2410092"/>
            <a:ext cx="7312589" cy="4345412"/>
          </a:xfrm>
        </p:spPr>
      </p:sp>
      <p:sp>
        <p:nvSpPr>
          <p:cNvPr id="4" name="Picture Placeholder 1"/>
          <p:cNvSpPr>
            <a:spLocks noGrp="1"/>
          </p:cNvSpPr>
          <p:nvPr>
            <p:ph type="pic" sz="quarter" idx="4294967295"/>
          </p:nvPr>
        </p:nvSpPr>
        <p:spPr>
          <a:xfrm>
            <a:off x="4227891" y="6092403"/>
            <a:ext cx="7425557" cy="4492758"/>
          </a:xfrm>
        </p:spPr>
      </p:sp>
    </p:spTree>
    <p:extLst>
      <p:ext uri="{BB962C8B-B14F-4D97-AF65-F5344CB8AC3E}">
        <p14:creationId xmlns:p14="http://schemas.microsoft.com/office/powerpoint/2010/main" val="3611120914"/>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6" name="Picture Placeholder 3"/>
          <p:cNvSpPr>
            <a:spLocks noGrp="1"/>
          </p:cNvSpPr>
          <p:nvPr>
            <p:ph type="pic" sz="quarter" idx="16"/>
          </p:nvPr>
        </p:nvSpPr>
        <p:spPr>
          <a:xfrm>
            <a:off x="0" y="3434275"/>
            <a:ext cx="24384000" cy="5440790"/>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362642697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sp>
        <p:nvSpPr>
          <p:cNvPr id="6" name="Picture Placeholder 3"/>
          <p:cNvSpPr>
            <a:spLocks noGrp="1"/>
          </p:cNvSpPr>
          <p:nvPr>
            <p:ph type="pic" sz="quarter" idx="16"/>
          </p:nvPr>
        </p:nvSpPr>
        <p:spPr>
          <a:xfrm>
            <a:off x="2529331" y="4521561"/>
            <a:ext cx="7121813" cy="6896918"/>
          </a:xfrm>
        </p:spPr>
        <p:txBody>
          <a:bodyPr>
            <a:normAutofit/>
          </a:bodyPr>
          <a:lstStyle>
            <a:lvl1pPr>
              <a:defRPr sz="3100">
                <a:solidFill>
                  <a:schemeClr val="accent2"/>
                </a:solidFill>
              </a:defRPr>
            </a:lvl1pPr>
          </a:lstStyle>
          <a:p>
            <a:endParaRPr lang="id-ID" dirty="0"/>
          </a:p>
        </p:txBody>
      </p:sp>
    </p:spTree>
    <p:extLst>
      <p:ext uri="{BB962C8B-B14F-4D97-AF65-F5344CB8AC3E}">
        <p14:creationId xmlns:p14="http://schemas.microsoft.com/office/powerpoint/2010/main" val="1847888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8"/>
            <a:ext cx="20726400" cy="2940052"/>
          </a:xfrm>
        </p:spPr>
        <p:txBody>
          <a:bodyPr/>
          <a:lstStyle/>
          <a:p>
            <a:r>
              <a:rPr lang="en-US" smtClean="0"/>
              <a:t>Click to edit Master title style</a:t>
            </a:r>
            <a:endParaRPr lang="en-GB"/>
          </a:p>
        </p:txBody>
      </p:sp>
      <p:sp>
        <p:nvSpPr>
          <p:cNvPr id="3" name="Subtitle 2"/>
          <p:cNvSpPr>
            <a:spLocks noGrp="1"/>
          </p:cNvSpPr>
          <p:nvPr>
            <p:ph type="subTitle" idx="1"/>
          </p:nvPr>
        </p:nvSpPr>
        <p:spPr>
          <a:xfrm>
            <a:off x="3657600" y="7772400"/>
            <a:ext cx="17068800" cy="3505200"/>
          </a:xfrm>
        </p:spPr>
        <p:txBody>
          <a:bodyPr/>
          <a:lstStyle>
            <a:lvl1pPr marL="0" indent="0" algn="ctr">
              <a:buNone/>
              <a:defRPr>
                <a:solidFill>
                  <a:schemeClr val="tx1">
                    <a:tint val="75000"/>
                  </a:schemeClr>
                </a:solidFill>
              </a:defRPr>
            </a:lvl1pPr>
            <a:lvl2pPr marL="1219033" indent="0" algn="ctr">
              <a:buNone/>
              <a:defRPr>
                <a:solidFill>
                  <a:schemeClr val="tx1">
                    <a:tint val="75000"/>
                  </a:schemeClr>
                </a:solidFill>
              </a:defRPr>
            </a:lvl2pPr>
            <a:lvl3pPr marL="2438058" indent="0" algn="ctr">
              <a:buNone/>
              <a:defRPr>
                <a:solidFill>
                  <a:schemeClr val="tx1">
                    <a:tint val="75000"/>
                  </a:schemeClr>
                </a:solidFill>
              </a:defRPr>
            </a:lvl3pPr>
            <a:lvl4pPr marL="3657084" indent="0" algn="ctr">
              <a:buNone/>
              <a:defRPr>
                <a:solidFill>
                  <a:schemeClr val="tx1">
                    <a:tint val="75000"/>
                  </a:schemeClr>
                </a:solidFill>
              </a:defRPr>
            </a:lvl4pPr>
            <a:lvl5pPr marL="4876112" indent="0" algn="ctr">
              <a:buNone/>
              <a:defRPr>
                <a:solidFill>
                  <a:schemeClr val="tx1">
                    <a:tint val="75000"/>
                  </a:schemeClr>
                </a:solidFill>
              </a:defRPr>
            </a:lvl5pPr>
            <a:lvl6pPr marL="6095142" indent="0" algn="ctr">
              <a:buNone/>
              <a:defRPr>
                <a:solidFill>
                  <a:schemeClr val="tx1">
                    <a:tint val="75000"/>
                  </a:schemeClr>
                </a:solidFill>
              </a:defRPr>
            </a:lvl6pPr>
            <a:lvl7pPr marL="7314170" indent="0" algn="ctr">
              <a:buNone/>
              <a:defRPr>
                <a:solidFill>
                  <a:schemeClr val="tx1">
                    <a:tint val="75000"/>
                  </a:schemeClr>
                </a:solidFill>
              </a:defRPr>
            </a:lvl7pPr>
            <a:lvl8pPr marL="8533196" indent="0" algn="ctr">
              <a:buNone/>
              <a:defRPr>
                <a:solidFill>
                  <a:schemeClr val="tx1">
                    <a:tint val="75000"/>
                  </a:schemeClr>
                </a:solidFill>
              </a:defRPr>
            </a:lvl8pPr>
            <a:lvl9pPr marL="9752226"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290774E-C286-4B95-A613-522150404250}" type="datetimeFigureOut">
              <a:rPr lang="en-GB" smtClean="0">
                <a:solidFill>
                  <a:prstClr val="black">
                    <a:tint val="75000"/>
                  </a:prstClr>
                </a:solidFill>
              </a:rPr>
              <a:pPr/>
              <a:t>07/09/2017</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B8E66846-788C-4F53-AD15-35AC9AFDD2AD}"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129981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8"/>
            <a:ext cx="20726400" cy="2940052"/>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solidFill>
                  <a:schemeClr val="tx1">
                    <a:tint val="75000"/>
                  </a:schemeClr>
                </a:solidFill>
              </a:defRPr>
            </a:lvl1pPr>
            <a:lvl2pPr marL="1219033" indent="0" algn="ctr">
              <a:buNone/>
              <a:defRPr>
                <a:solidFill>
                  <a:schemeClr val="tx1">
                    <a:tint val="75000"/>
                  </a:schemeClr>
                </a:solidFill>
              </a:defRPr>
            </a:lvl2pPr>
            <a:lvl3pPr marL="2438054" indent="0" algn="ctr">
              <a:buNone/>
              <a:defRPr>
                <a:solidFill>
                  <a:schemeClr val="tx1">
                    <a:tint val="75000"/>
                  </a:schemeClr>
                </a:solidFill>
              </a:defRPr>
            </a:lvl3pPr>
            <a:lvl4pPr marL="3657084" indent="0" algn="ctr">
              <a:buNone/>
              <a:defRPr>
                <a:solidFill>
                  <a:schemeClr val="tx1">
                    <a:tint val="75000"/>
                  </a:schemeClr>
                </a:solidFill>
              </a:defRPr>
            </a:lvl4pPr>
            <a:lvl5pPr marL="4876112" indent="0" algn="ctr">
              <a:buNone/>
              <a:defRPr>
                <a:solidFill>
                  <a:schemeClr val="tx1">
                    <a:tint val="75000"/>
                  </a:schemeClr>
                </a:solidFill>
              </a:defRPr>
            </a:lvl5pPr>
            <a:lvl6pPr marL="6095142" indent="0" algn="ctr">
              <a:buNone/>
              <a:defRPr>
                <a:solidFill>
                  <a:schemeClr val="tx1">
                    <a:tint val="75000"/>
                  </a:schemeClr>
                </a:solidFill>
              </a:defRPr>
            </a:lvl6pPr>
            <a:lvl7pPr marL="7314165" indent="0" algn="ctr">
              <a:buNone/>
              <a:defRPr>
                <a:solidFill>
                  <a:schemeClr val="tx1">
                    <a:tint val="75000"/>
                  </a:schemeClr>
                </a:solidFill>
              </a:defRPr>
            </a:lvl7pPr>
            <a:lvl8pPr marL="8533196" indent="0" algn="ctr">
              <a:buNone/>
              <a:defRPr>
                <a:solidFill>
                  <a:schemeClr val="tx1">
                    <a:tint val="75000"/>
                  </a:schemeClr>
                </a:solidFill>
              </a:defRPr>
            </a:lvl8pPr>
            <a:lvl9pPr marL="975222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4869426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6352754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6168" y="8813809"/>
            <a:ext cx="20726400" cy="2724150"/>
          </a:xfrm>
        </p:spPr>
        <p:txBody>
          <a:bodyPr anchor="t"/>
          <a:lstStyle>
            <a:lvl1pPr algn="l">
              <a:defRPr sz="10700" b="1" cap="all"/>
            </a:lvl1pPr>
          </a:lstStyle>
          <a:p>
            <a:r>
              <a:rPr lang="en-US" smtClean="0"/>
              <a:t>Click to edit Master title style</a:t>
            </a:r>
            <a:endParaRPr lang="en-US"/>
          </a:p>
        </p:txBody>
      </p:sp>
      <p:sp>
        <p:nvSpPr>
          <p:cNvPr id="3" name="Text Placeholder 2"/>
          <p:cNvSpPr>
            <a:spLocks noGrp="1"/>
          </p:cNvSpPr>
          <p:nvPr>
            <p:ph type="body" idx="1"/>
          </p:nvPr>
        </p:nvSpPr>
        <p:spPr>
          <a:xfrm>
            <a:off x="1926168" y="5813427"/>
            <a:ext cx="20726400" cy="3000374"/>
          </a:xfrm>
        </p:spPr>
        <p:txBody>
          <a:bodyPr anchor="b"/>
          <a:lstStyle>
            <a:lvl1pPr marL="0" indent="0">
              <a:buNone/>
              <a:defRPr sz="5200">
                <a:solidFill>
                  <a:schemeClr val="tx1">
                    <a:tint val="75000"/>
                  </a:schemeClr>
                </a:solidFill>
              </a:defRPr>
            </a:lvl1pPr>
            <a:lvl2pPr marL="1219033" indent="0">
              <a:buNone/>
              <a:defRPr sz="4800">
                <a:solidFill>
                  <a:schemeClr val="tx1">
                    <a:tint val="75000"/>
                  </a:schemeClr>
                </a:solidFill>
              </a:defRPr>
            </a:lvl2pPr>
            <a:lvl3pPr marL="2438054" indent="0">
              <a:buNone/>
              <a:defRPr sz="4300">
                <a:solidFill>
                  <a:schemeClr val="tx1">
                    <a:tint val="75000"/>
                  </a:schemeClr>
                </a:solidFill>
              </a:defRPr>
            </a:lvl3pPr>
            <a:lvl4pPr marL="3657084" indent="0">
              <a:buNone/>
              <a:defRPr sz="3800">
                <a:solidFill>
                  <a:schemeClr val="tx1">
                    <a:tint val="75000"/>
                  </a:schemeClr>
                </a:solidFill>
              </a:defRPr>
            </a:lvl4pPr>
            <a:lvl5pPr marL="4876112" indent="0">
              <a:buNone/>
              <a:defRPr sz="3800">
                <a:solidFill>
                  <a:schemeClr val="tx1">
                    <a:tint val="75000"/>
                  </a:schemeClr>
                </a:solidFill>
              </a:defRPr>
            </a:lvl5pPr>
            <a:lvl6pPr marL="6095142" indent="0">
              <a:buNone/>
              <a:defRPr sz="3800">
                <a:solidFill>
                  <a:schemeClr val="tx1">
                    <a:tint val="75000"/>
                  </a:schemeClr>
                </a:solidFill>
              </a:defRPr>
            </a:lvl6pPr>
            <a:lvl7pPr marL="7314165" indent="0">
              <a:buNone/>
              <a:defRPr sz="3800">
                <a:solidFill>
                  <a:schemeClr val="tx1">
                    <a:tint val="75000"/>
                  </a:schemeClr>
                </a:solidFill>
              </a:defRPr>
            </a:lvl7pPr>
            <a:lvl8pPr marL="8533196" indent="0">
              <a:buNone/>
              <a:defRPr sz="3800">
                <a:solidFill>
                  <a:schemeClr val="tx1">
                    <a:tint val="75000"/>
                  </a:schemeClr>
                </a:solidFill>
              </a:defRPr>
            </a:lvl8pPr>
            <a:lvl9pPr marL="9752226" indent="0">
              <a:buNone/>
              <a:defRPr sz="3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73319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19200" y="3200409"/>
            <a:ext cx="10769600" cy="9051926"/>
          </a:xfrm>
        </p:spPr>
        <p:txBody>
          <a:bodyPr/>
          <a:lstStyle>
            <a:lvl1pPr>
              <a:defRPr sz="7600"/>
            </a:lvl1pPr>
            <a:lvl2pPr>
              <a:defRPr sz="6400"/>
            </a:lvl2pPr>
            <a:lvl3pPr>
              <a:defRPr sz="5200"/>
            </a:lvl3pPr>
            <a:lvl4pPr>
              <a:defRPr sz="4800"/>
            </a:lvl4pPr>
            <a:lvl5pPr>
              <a:defRPr sz="4800"/>
            </a:lvl5pPr>
            <a:lvl6pPr>
              <a:defRPr sz="4800"/>
            </a:lvl6pPr>
            <a:lvl7pPr>
              <a:defRPr sz="4800"/>
            </a:lvl7pPr>
            <a:lvl8pPr>
              <a:defRPr sz="4800"/>
            </a:lvl8pPr>
            <a:lvl9pPr>
              <a:defRPr sz="4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395200" y="3200409"/>
            <a:ext cx="10769600" cy="9051926"/>
          </a:xfrm>
        </p:spPr>
        <p:txBody>
          <a:bodyPr/>
          <a:lstStyle>
            <a:lvl1pPr>
              <a:defRPr sz="7600"/>
            </a:lvl1pPr>
            <a:lvl2pPr>
              <a:defRPr sz="6400"/>
            </a:lvl2pPr>
            <a:lvl3pPr>
              <a:defRPr sz="5200"/>
            </a:lvl3pPr>
            <a:lvl4pPr>
              <a:defRPr sz="4800"/>
            </a:lvl4pPr>
            <a:lvl5pPr>
              <a:defRPr sz="4800"/>
            </a:lvl5pPr>
            <a:lvl6pPr>
              <a:defRPr sz="4800"/>
            </a:lvl6pPr>
            <a:lvl7pPr>
              <a:defRPr sz="4800"/>
            </a:lvl7pPr>
            <a:lvl8pPr>
              <a:defRPr sz="4800"/>
            </a:lvl8pPr>
            <a:lvl9pPr>
              <a:defRPr sz="4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72037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33"/>
            <a:ext cx="10773835" cy="1279526"/>
          </a:xfrm>
        </p:spPr>
        <p:txBody>
          <a:bodyPr anchor="b"/>
          <a:lstStyle>
            <a:lvl1pPr marL="0" indent="0">
              <a:buNone/>
              <a:defRPr sz="6400" b="1"/>
            </a:lvl1pPr>
            <a:lvl2pPr marL="1219033" indent="0">
              <a:buNone/>
              <a:defRPr sz="5200" b="1"/>
            </a:lvl2pPr>
            <a:lvl3pPr marL="2438054" indent="0">
              <a:buNone/>
              <a:defRPr sz="4800" b="1"/>
            </a:lvl3pPr>
            <a:lvl4pPr marL="3657084" indent="0">
              <a:buNone/>
              <a:defRPr sz="4300" b="1"/>
            </a:lvl4pPr>
            <a:lvl5pPr marL="4876112" indent="0">
              <a:buNone/>
              <a:defRPr sz="4300" b="1"/>
            </a:lvl5pPr>
            <a:lvl6pPr marL="6095142" indent="0">
              <a:buNone/>
              <a:defRPr sz="4300" b="1"/>
            </a:lvl6pPr>
            <a:lvl7pPr marL="7314165" indent="0">
              <a:buNone/>
              <a:defRPr sz="4300" b="1"/>
            </a:lvl7pPr>
            <a:lvl8pPr marL="8533196" indent="0">
              <a:buNone/>
              <a:defRPr sz="4300" b="1"/>
            </a:lvl8pPr>
            <a:lvl9pPr marL="9752226" indent="0">
              <a:buNone/>
              <a:defRPr sz="4300" b="1"/>
            </a:lvl9pPr>
          </a:lstStyle>
          <a:p>
            <a:pPr lvl="0"/>
            <a:r>
              <a:rPr lang="en-US" smtClean="0"/>
              <a:t>Click to edit Master text styles</a:t>
            </a:r>
          </a:p>
        </p:txBody>
      </p:sp>
      <p:sp>
        <p:nvSpPr>
          <p:cNvPr id="4" name="Content Placeholder 3"/>
          <p:cNvSpPr>
            <a:spLocks noGrp="1"/>
          </p:cNvSpPr>
          <p:nvPr>
            <p:ph sz="half" idx="2"/>
          </p:nvPr>
        </p:nvSpPr>
        <p:spPr>
          <a:xfrm>
            <a:off x="1219200" y="4349748"/>
            <a:ext cx="10773835" cy="7902576"/>
          </a:xfrm>
        </p:spPr>
        <p:txBody>
          <a:bodyPr/>
          <a:lstStyle>
            <a:lvl1pPr>
              <a:defRPr sz="6400"/>
            </a:lvl1pPr>
            <a:lvl2pPr>
              <a:defRPr sz="5200"/>
            </a:lvl2pPr>
            <a:lvl3pPr>
              <a:defRPr sz="4800"/>
            </a:lvl3pPr>
            <a:lvl4pPr>
              <a:defRPr sz="4300"/>
            </a:lvl4pPr>
            <a:lvl5pPr>
              <a:defRPr sz="4300"/>
            </a:lvl5pPr>
            <a:lvl6pPr>
              <a:defRPr sz="4300"/>
            </a:lvl6pPr>
            <a:lvl7pPr>
              <a:defRPr sz="4300"/>
            </a:lvl7pPr>
            <a:lvl8pPr>
              <a:defRPr sz="4300"/>
            </a:lvl8pPr>
            <a:lvl9pPr>
              <a:defRPr sz="4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6751" y="3070233"/>
            <a:ext cx="10778067" cy="1279526"/>
          </a:xfrm>
        </p:spPr>
        <p:txBody>
          <a:bodyPr anchor="b"/>
          <a:lstStyle>
            <a:lvl1pPr marL="0" indent="0">
              <a:buNone/>
              <a:defRPr sz="6400" b="1"/>
            </a:lvl1pPr>
            <a:lvl2pPr marL="1219033" indent="0">
              <a:buNone/>
              <a:defRPr sz="5200" b="1"/>
            </a:lvl2pPr>
            <a:lvl3pPr marL="2438054" indent="0">
              <a:buNone/>
              <a:defRPr sz="4800" b="1"/>
            </a:lvl3pPr>
            <a:lvl4pPr marL="3657084" indent="0">
              <a:buNone/>
              <a:defRPr sz="4300" b="1"/>
            </a:lvl4pPr>
            <a:lvl5pPr marL="4876112" indent="0">
              <a:buNone/>
              <a:defRPr sz="4300" b="1"/>
            </a:lvl5pPr>
            <a:lvl6pPr marL="6095142" indent="0">
              <a:buNone/>
              <a:defRPr sz="4300" b="1"/>
            </a:lvl6pPr>
            <a:lvl7pPr marL="7314165" indent="0">
              <a:buNone/>
              <a:defRPr sz="4300" b="1"/>
            </a:lvl7pPr>
            <a:lvl8pPr marL="8533196" indent="0">
              <a:buNone/>
              <a:defRPr sz="4300" b="1"/>
            </a:lvl8pPr>
            <a:lvl9pPr marL="9752226" indent="0">
              <a:buNone/>
              <a:defRPr sz="4300" b="1"/>
            </a:lvl9pPr>
          </a:lstStyle>
          <a:p>
            <a:pPr lvl="0"/>
            <a:r>
              <a:rPr lang="en-US" smtClean="0"/>
              <a:t>Click to edit Master text styles</a:t>
            </a:r>
          </a:p>
        </p:txBody>
      </p:sp>
      <p:sp>
        <p:nvSpPr>
          <p:cNvPr id="6" name="Content Placeholder 5"/>
          <p:cNvSpPr>
            <a:spLocks noGrp="1"/>
          </p:cNvSpPr>
          <p:nvPr>
            <p:ph sz="quarter" idx="4"/>
          </p:nvPr>
        </p:nvSpPr>
        <p:spPr>
          <a:xfrm>
            <a:off x="12386751" y="4349748"/>
            <a:ext cx="10778067" cy="7902576"/>
          </a:xfrm>
        </p:spPr>
        <p:txBody>
          <a:bodyPr/>
          <a:lstStyle>
            <a:lvl1pPr>
              <a:defRPr sz="6400"/>
            </a:lvl1pPr>
            <a:lvl2pPr>
              <a:defRPr sz="5200"/>
            </a:lvl2pPr>
            <a:lvl3pPr>
              <a:defRPr sz="4800"/>
            </a:lvl3pPr>
            <a:lvl4pPr>
              <a:defRPr sz="4300"/>
            </a:lvl4pPr>
            <a:lvl5pPr>
              <a:defRPr sz="4300"/>
            </a:lvl5pPr>
            <a:lvl6pPr>
              <a:defRPr sz="4300"/>
            </a:lvl6pPr>
            <a:lvl7pPr>
              <a:defRPr sz="4300"/>
            </a:lvl7pPr>
            <a:lvl8pPr>
              <a:defRPr sz="4300"/>
            </a:lvl8pPr>
            <a:lvl9pPr>
              <a:defRPr sz="4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6596379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75515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60293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9" y="546105"/>
            <a:ext cx="8022168" cy="2324102"/>
          </a:xfrm>
        </p:spPr>
        <p:txBody>
          <a:bodyPr anchor="b"/>
          <a:lstStyle>
            <a:lvl1pPr algn="l">
              <a:defRPr sz="5200" b="1"/>
            </a:lvl1pPr>
          </a:lstStyle>
          <a:p>
            <a:r>
              <a:rPr lang="en-US" smtClean="0"/>
              <a:t>Click to edit Master title style</a:t>
            </a:r>
            <a:endParaRPr lang="en-US"/>
          </a:p>
        </p:txBody>
      </p:sp>
      <p:sp>
        <p:nvSpPr>
          <p:cNvPr id="3" name="Content Placeholder 2"/>
          <p:cNvSpPr>
            <a:spLocks noGrp="1"/>
          </p:cNvSpPr>
          <p:nvPr>
            <p:ph idx="1"/>
          </p:nvPr>
        </p:nvSpPr>
        <p:spPr>
          <a:xfrm>
            <a:off x="9533467" y="546108"/>
            <a:ext cx="13631333" cy="11706228"/>
          </a:xfrm>
        </p:spPr>
        <p:txBody>
          <a:bodyPr/>
          <a:lstStyle>
            <a:lvl1pPr>
              <a:defRPr sz="8600"/>
            </a:lvl1pPr>
            <a:lvl2pPr>
              <a:defRPr sz="7600"/>
            </a:lvl2pPr>
            <a:lvl3pPr>
              <a:defRPr sz="6400"/>
            </a:lvl3pPr>
            <a:lvl4pPr>
              <a:defRPr sz="5200"/>
            </a:lvl4pPr>
            <a:lvl5pPr>
              <a:defRPr sz="5200"/>
            </a:lvl5pPr>
            <a:lvl6pPr>
              <a:defRPr sz="5200"/>
            </a:lvl6pPr>
            <a:lvl7pPr>
              <a:defRPr sz="5200"/>
            </a:lvl7pPr>
            <a:lvl8pPr>
              <a:defRPr sz="5200"/>
            </a:lvl8pPr>
            <a:lvl9pPr>
              <a:defRPr sz="5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9" y="2870209"/>
            <a:ext cx="8022168" cy="9382126"/>
          </a:xfrm>
        </p:spPr>
        <p:txBody>
          <a:bodyPr/>
          <a:lstStyle>
            <a:lvl1pPr marL="0" indent="0">
              <a:buNone/>
              <a:defRPr sz="3800"/>
            </a:lvl1pPr>
            <a:lvl2pPr marL="1219033" indent="0">
              <a:buNone/>
              <a:defRPr sz="3100"/>
            </a:lvl2pPr>
            <a:lvl3pPr marL="2438054" indent="0">
              <a:buNone/>
              <a:defRPr sz="2600"/>
            </a:lvl3pPr>
            <a:lvl4pPr marL="3657084" indent="0">
              <a:buNone/>
              <a:defRPr sz="2400"/>
            </a:lvl4pPr>
            <a:lvl5pPr marL="4876112" indent="0">
              <a:buNone/>
              <a:defRPr sz="2400"/>
            </a:lvl5pPr>
            <a:lvl6pPr marL="6095142" indent="0">
              <a:buNone/>
              <a:defRPr sz="2400"/>
            </a:lvl6pPr>
            <a:lvl7pPr marL="7314165" indent="0">
              <a:buNone/>
              <a:defRPr sz="2400"/>
            </a:lvl7pPr>
            <a:lvl8pPr marL="8533196" indent="0">
              <a:buNone/>
              <a:defRPr sz="2400"/>
            </a:lvl8pPr>
            <a:lvl9pPr marL="9752226" indent="0">
              <a:buNone/>
              <a:defRPr sz="2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0111628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435" y="9601205"/>
            <a:ext cx="14630400" cy="1133478"/>
          </a:xfrm>
        </p:spPr>
        <p:txBody>
          <a:bodyPr anchor="b"/>
          <a:lstStyle>
            <a:lvl1pPr algn="l">
              <a:defRPr sz="5200" b="1"/>
            </a:lvl1pPr>
          </a:lstStyle>
          <a:p>
            <a:r>
              <a:rPr lang="en-US" smtClean="0"/>
              <a:t>Click to edit Master title style</a:t>
            </a:r>
            <a:endParaRPr lang="en-US"/>
          </a:p>
        </p:txBody>
      </p:sp>
      <p:sp>
        <p:nvSpPr>
          <p:cNvPr id="3" name="Picture Placeholder 2"/>
          <p:cNvSpPr>
            <a:spLocks noGrp="1"/>
          </p:cNvSpPr>
          <p:nvPr>
            <p:ph type="pic" idx="1"/>
          </p:nvPr>
        </p:nvSpPr>
        <p:spPr>
          <a:xfrm>
            <a:off x="4779435" y="1225550"/>
            <a:ext cx="14630400" cy="8229600"/>
          </a:xfrm>
        </p:spPr>
        <p:txBody>
          <a:bodyPr/>
          <a:lstStyle>
            <a:lvl1pPr marL="0" indent="0">
              <a:buNone/>
              <a:defRPr sz="8600"/>
            </a:lvl1pPr>
            <a:lvl2pPr marL="1219033" indent="0">
              <a:buNone/>
              <a:defRPr sz="7600"/>
            </a:lvl2pPr>
            <a:lvl3pPr marL="2438054" indent="0">
              <a:buNone/>
              <a:defRPr sz="6400"/>
            </a:lvl3pPr>
            <a:lvl4pPr marL="3657084" indent="0">
              <a:buNone/>
              <a:defRPr sz="5200"/>
            </a:lvl4pPr>
            <a:lvl5pPr marL="4876112" indent="0">
              <a:buNone/>
              <a:defRPr sz="5200"/>
            </a:lvl5pPr>
            <a:lvl6pPr marL="6095142" indent="0">
              <a:buNone/>
              <a:defRPr sz="5200"/>
            </a:lvl6pPr>
            <a:lvl7pPr marL="7314165" indent="0">
              <a:buNone/>
              <a:defRPr sz="5200"/>
            </a:lvl7pPr>
            <a:lvl8pPr marL="8533196" indent="0">
              <a:buNone/>
              <a:defRPr sz="5200"/>
            </a:lvl8pPr>
            <a:lvl9pPr marL="9752226" indent="0">
              <a:buNone/>
              <a:defRPr sz="5200"/>
            </a:lvl9pPr>
          </a:lstStyle>
          <a:p>
            <a:endParaRPr lang="en-US"/>
          </a:p>
        </p:txBody>
      </p:sp>
      <p:sp>
        <p:nvSpPr>
          <p:cNvPr id="4" name="Text Placeholder 3"/>
          <p:cNvSpPr>
            <a:spLocks noGrp="1"/>
          </p:cNvSpPr>
          <p:nvPr>
            <p:ph type="body" sz="half" idx="2"/>
          </p:nvPr>
        </p:nvSpPr>
        <p:spPr>
          <a:xfrm>
            <a:off x="4779435" y="10734687"/>
            <a:ext cx="14630400" cy="1609726"/>
          </a:xfrm>
        </p:spPr>
        <p:txBody>
          <a:bodyPr/>
          <a:lstStyle>
            <a:lvl1pPr marL="0" indent="0">
              <a:buNone/>
              <a:defRPr sz="3800"/>
            </a:lvl1pPr>
            <a:lvl2pPr marL="1219033" indent="0">
              <a:buNone/>
              <a:defRPr sz="3100"/>
            </a:lvl2pPr>
            <a:lvl3pPr marL="2438054" indent="0">
              <a:buNone/>
              <a:defRPr sz="2600"/>
            </a:lvl3pPr>
            <a:lvl4pPr marL="3657084" indent="0">
              <a:buNone/>
              <a:defRPr sz="2400"/>
            </a:lvl4pPr>
            <a:lvl5pPr marL="4876112" indent="0">
              <a:buNone/>
              <a:defRPr sz="2400"/>
            </a:lvl5pPr>
            <a:lvl6pPr marL="6095142" indent="0">
              <a:buNone/>
              <a:defRPr sz="2400"/>
            </a:lvl6pPr>
            <a:lvl7pPr marL="7314165" indent="0">
              <a:buNone/>
              <a:defRPr sz="2400"/>
            </a:lvl7pPr>
            <a:lvl8pPr marL="8533196" indent="0">
              <a:buNone/>
              <a:defRPr sz="2400"/>
            </a:lvl8pPr>
            <a:lvl9pPr marL="9752226" indent="0">
              <a:buNone/>
              <a:defRPr sz="2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9783597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544121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678400" y="549278"/>
            <a:ext cx="5486400" cy="1170305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549278"/>
            <a:ext cx="16052800" cy="1170305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98550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2"/>
            <a:ext cx="20726400" cy="2940052"/>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solidFill>
                  <a:schemeClr val="tx1">
                    <a:tint val="75000"/>
                  </a:schemeClr>
                </a:solidFill>
              </a:defRPr>
            </a:lvl1pPr>
            <a:lvl2pPr marL="1219090" indent="0" algn="ctr">
              <a:buNone/>
              <a:defRPr>
                <a:solidFill>
                  <a:schemeClr val="tx1">
                    <a:tint val="75000"/>
                  </a:schemeClr>
                </a:solidFill>
              </a:defRPr>
            </a:lvl2pPr>
            <a:lvl3pPr marL="2438177" indent="0" algn="ctr">
              <a:buNone/>
              <a:defRPr>
                <a:solidFill>
                  <a:schemeClr val="tx1">
                    <a:tint val="75000"/>
                  </a:schemeClr>
                </a:solidFill>
              </a:defRPr>
            </a:lvl3pPr>
            <a:lvl4pPr marL="3657267" indent="0" algn="ctr">
              <a:buNone/>
              <a:defRPr>
                <a:solidFill>
                  <a:schemeClr val="tx1">
                    <a:tint val="75000"/>
                  </a:schemeClr>
                </a:solidFill>
              </a:defRPr>
            </a:lvl4pPr>
            <a:lvl5pPr marL="4876357" indent="0" algn="ctr">
              <a:buNone/>
              <a:defRPr>
                <a:solidFill>
                  <a:schemeClr val="tx1">
                    <a:tint val="75000"/>
                  </a:schemeClr>
                </a:solidFill>
              </a:defRPr>
            </a:lvl5pPr>
            <a:lvl6pPr marL="6095447" indent="0" algn="ctr">
              <a:buNone/>
              <a:defRPr>
                <a:solidFill>
                  <a:schemeClr val="tx1">
                    <a:tint val="75000"/>
                  </a:schemeClr>
                </a:solidFill>
              </a:defRPr>
            </a:lvl6pPr>
            <a:lvl7pPr marL="7314534" indent="0" algn="ctr">
              <a:buNone/>
              <a:defRPr>
                <a:solidFill>
                  <a:schemeClr val="tx1">
                    <a:tint val="75000"/>
                  </a:schemeClr>
                </a:solidFill>
              </a:defRPr>
            </a:lvl7pPr>
            <a:lvl8pPr marL="8533624" indent="0" algn="ctr">
              <a:buNone/>
              <a:defRPr>
                <a:solidFill>
                  <a:schemeClr val="tx1">
                    <a:tint val="75000"/>
                  </a:schemeClr>
                </a:solidFill>
              </a:defRPr>
            </a:lvl8pPr>
            <a:lvl9pPr marL="9752714"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766489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0862182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6168" y="8813809"/>
            <a:ext cx="20726400" cy="2724150"/>
          </a:xfrm>
        </p:spPr>
        <p:txBody>
          <a:bodyPr anchor="t"/>
          <a:lstStyle>
            <a:lvl1pPr algn="l">
              <a:defRPr sz="10700" b="1" cap="all"/>
            </a:lvl1pPr>
          </a:lstStyle>
          <a:p>
            <a:r>
              <a:rPr lang="en-US" smtClean="0"/>
              <a:t>Click to edit Master title style</a:t>
            </a:r>
            <a:endParaRPr lang="en-US"/>
          </a:p>
        </p:txBody>
      </p:sp>
      <p:sp>
        <p:nvSpPr>
          <p:cNvPr id="3" name="Text Placeholder 2"/>
          <p:cNvSpPr>
            <a:spLocks noGrp="1"/>
          </p:cNvSpPr>
          <p:nvPr>
            <p:ph type="body" idx="1"/>
          </p:nvPr>
        </p:nvSpPr>
        <p:spPr>
          <a:xfrm>
            <a:off x="1926168" y="5813427"/>
            <a:ext cx="20726400" cy="3000374"/>
          </a:xfrm>
        </p:spPr>
        <p:txBody>
          <a:bodyPr anchor="b"/>
          <a:lstStyle>
            <a:lvl1pPr marL="0" indent="0">
              <a:buNone/>
              <a:defRPr sz="5200">
                <a:solidFill>
                  <a:schemeClr val="tx1">
                    <a:tint val="75000"/>
                  </a:schemeClr>
                </a:solidFill>
              </a:defRPr>
            </a:lvl1pPr>
            <a:lvl2pPr marL="1219090" indent="0">
              <a:buNone/>
              <a:defRPr sz="4800">
                <a:solidFill>
                  <a:schemeClr val="tx1">
                    <a:tint val="75000"/>
                  </a:schemeClr>
                </a:solidFill>
              </a:defRPr>
            </a:lvl2pPr>
            <a:lvl3pPr marL="2438177" indent="0">
              <a:buNone/>
              <a:defRPr sz="4300">
                <a:solidFill>
                  <a:schemeClr val="tx1">
                    <a:tint val="75000"/>
                  </a:schemeClr>
                </a:solidFill>
              </a:defRPr>
            </a:lvl3pPr>
            <a:lvl4pPr marL="3657267" indent="0">
              <a:buNone/>
              <a:defRPr sz="3800">
                <a:solidFill>
                  <a:schemeClr val="tx1">
                    <a:tint val="75000"/>
                  </a:schemeClr>
                </a:solidFill>
              </a:defRPr>
            </a:lvl4pPr>
            <a:lvl5pPr marL="4876357" indent="0">
              <a:buNone/>
              <a:defRPr sz="3800">
                <a:solidFill>
                  <a:schemeClr val="tx1">
                    <a:tint val="75000"/>
                  </a:schemeClr>
                </a:solidFill>
              </a:defRPr>
            </a:lvl5pPr>
            <a:lvl6pPr marL="6095447" indent="0">
              <a:buNone/>
              <a:defRPr sz="3800">
                <a:solidFill>
                  <a:schemeClr val="tx1">
                    <a:tint val="75000"/>
                  </a:schemeClr>
                </a:solidFill>
              </a:defRPr>
            </a:lvl6pPr>
            <a:lvl7pPr marL="7314534" indent="0">
              <a:buNone/>
              <a:defRPr sz="3800">
                <a:solidFill>
                  <a:schemeClr val="tx1">
                    <a:tint val="75000"/>
                  </a:schemeClr>
                </a:solidFill>
              </a:defRPr>
            </a:lvl7pPr>
            <a:lvl8pPr marL="8533624" indent="0">
              <a:buNone/>
              <a:defRPr sz="3800">
                <a:solidFill>
                  <a:schemeClr val="tx1">
                    <a:tint val="75000"/>
                  </a:schemeClr>
                </a:solidFill>
              </a:defRPr>
            </a:lvl8pPr>
            <a:lvl9pPr marL="9752714" indent="0">
              <a:buNone/>
              <a:defRPr sz="3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0803023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19200" y="3200409"/>
            <a:ext cx="10769600" cy="9051926"/>
          </a:xfrm>
        </p:spPr>
        <p:txBody>
          <a:bodyPr/>
          <a:lstStyle>
            <a:lvl1pPr>
              <a:defRPr sz="7600"/>
            </a:lvl1pPr>
            <a:lvl2pPr>
              <a:defRPr sz="6400"/>
            </a:lvl2pPr>
            <a:lvl3pPr>
              <a:defRPr sz="5200"/>
            </a:lvl3pPr>
            <a:lvl4pPr>
              <a:defRPr sz="4800"/>
            </a:lvl4pPr>
            <a:lvl5pPr>
              <a:defRPr sz="4800"/>
            </a:lvl5pPr>
            <a:lvl6pPr>
              <a:defRPr sz="4800"/>
            </a:lvl6pPr>
            <a:lvl7pPr>
              <a:defRPr sz="4800"/>
            </a:lvl7pPr>
            <a:lvl8pPr>
              <a:defRPr sz="4800"/>
            </a:lvl8pPr>
            <a:lvl9pPr>
              <a:defRPr sz="4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395200" y="3200409"/>
            <a:ext cx="10769600" cy="9051926"/>
          </a:xfrm>
        </p:spPr>
        <p:txBody>
          <a:bodyPr/>
          <a:lstStyle>
            <a:lvl1pPr>
              <a:defRPr sz="7600"/>
            </a:lvl1pPr>
            <a:lvl2pPr>
              <a:defRPr sz="6400"/>
            </a:lvl2pPr>
            <a:lvl3pPr>
              <a:defRPr sz="5200"/>
            </a:lvl3pPr>
            <a:lvl4pPr>
              <a:defRPr sz="4800"/>
            </a:lvl4pPr>
            <a:lvl5pPr>
              <a:defRPr sz="4800"/>
            </a:lvl5pPr>
            <a:lvl6pPr>
              <a:defRPr sz="4800"/>
            </a:lvl6pPr>
            <a:lvl7pPr>
              <a:defRPr sz="4800"/>
            </a:lvl7pPr>
            <a:lvl8pPr>
              <a:defRPr sz="4800"/>
            </a:lvl8pPr>
            <a:lvl9pPr>
              <a:defRPr sz="4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496423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33"/>
            <a:ext cx="10773835" cy="1279526"/>
          </a:xfrm>
        </p:spPr>
        <p:txBody>
          <a:bodyPr anchor="b"/>
          <a:lstStyle>
            <a:lvl1pPr marL="0" indent="0">
              <a:buNone/>
              <a:defRPr sz="6400" b="1"/>
            </a:lvl1pPr>
            <a:lvl2pPr marL="1219090" indent="0">
              <a:buNone/>
              <a:defRPr sz="5200" b="1"/>
            </a:lvl2pPr>
            <a:lvl3pPr marL="2438177" indent="0">
              <a:buNone/>
              <a:defRPr sz="4800" b="1"/>
            </a:lvl3pPr>
            <a:lvl4pPr marL="3657267" indent="0">
              <a:buNone/>
              <a:defRPr sz="4300" b="1"/>
            </a:lvl4pPr>
            <a:lvl5pPr marL="4876357" indent="0">
              <a:buNone/>
              <a:defRPr sz="4300" b="1"/>
            </a:lvl5pPr>
            <a:lvl6pPr marL="6095447" indent="0">
              <a:buNone/>
              <a:defRPr sz="4300" b="1"/>
            </a:lvl6pPr>
            <a:lvl7pPr marL="7314534" indent="0">
              <a:buNone/>
              <a:defRPr sz="4300" b="1"/>
            </a:lvl7pPr>
            <a:lvl8pPr marL="8533624" indent="0">
              <a:buNone/>
              <a:defRPr sz="4300" b="1"/>
            </a:lvl8pPr>
            <a:lvl9pPr marL="9752714" indent="0">
              <a:buNone/>
              <a:defRPr sz="4300" b="1"/>
            </a:lvl9pPr>
          </a:lstStyle>
          <a:p>
            <a:pPr lvl="0"/>
            <a:r>
              <a:rPr lang="en-US" smtClean="0"/>
              <a:t>Click to edit Master text styles</a:t>
            </a:r>
          </a:p>
        </p:txBody>
      </p:sp>
      <p:sp>
        <p:nvSpPr>
          <p:cNvPr id="4" name="Content Placeholder 3"/>
          <p:cNvSpPr>
            <a:spLocks noGrp="1"/>
          </p:cNvSpPr>
          <p:nvPr>
            <p:ph sz="half" idx="2"/>
          </p:nvPr>
        </p:nvSpPr>
        <p:spPr>
          <a:xfrm>
            <a:off x="1219200" y="4349748"/>
            <a:ext cx="10773835" cy="7902576"/>
          </a:xfrm>
        </p:spPr>
        <p:txBody>
          <a:bodyPr/>
          <a:lstStyle>
            <a:lvl1pPr>
              <a:defRPr sz="6400"/>
            </a:lvl1pPr>
            <a:lvl2pPr>
              <a:defRPr sz="5200"/>
            </a:lvl2pPr>
            <a:lvl3pPr>
              <a:defRPr sz="4800"/>
            </a:lvl3pPr>
            <a:lvl4pPr>
              <a:defRPr sz="4300"/>
            </a:lvl4pPr>
            <a:lvl5pPr>
              <a:defRPr sz="4300"/>
            </a:lvl5pPr>
            <a:lvl6pPr>
              <a:defRPr sz="4300"/>
            </a:lvl6pPr>
            <a:lvl7pPr>
              <a:defRPr sz="4300"/>
            </a:lvl7pPr>
            <a:lvl8pPr>
              <a:defRPr sz="4300"/>
            </a:lvl8pPr>
            <a:lvl9pPr>
              <a:defRPr sz="4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6745" y="3070233"/>
            <a:ext cx="10778067" cy="1279526"/>
          </a:xfrm>
        </p:spPr>
        <p:txBody>
          <a:bodyPr anchor="b"/>
          <a:lstStyle>
            <a:lvl1pPr marL="0" indent="0">
              <a:buNone/>
              <a:defRPr sz="6400" b="1"/>
            </a:lvl1pPr>
            <a:lvl2pPr marL="1219090" indent="0">
              <a:buNone/>
              <a:defRPr sz="5200" b="1"/>
            </a:lvl2pPr>
            <a:lvl3pPr marL="2438177" indent="0">
              <a:buNone/>
              <a:defRPr sz="4800" b="1"/>
            </a:lvl3pPr>
            <a:lvl4pPr marL="3657267" indent="0">
              <a:buNone/>
              <a:defRPr sz="4300" b="1"/>
            </a:lvl4pPr>
            <a:lvl5pPr marL="4876357" indent="0">
              <a:buNone/>
              <a:defRPr sz="4300" b="1"/>
            </a:lvl5pPr>
            <a:lvl6pPr marL="6095447" indent="0">
              <a:buNone/>
              <a:defRPr sz="4300" b="1"/>
            </a:lvl6pPr>
            <a:lvl7pPr marL="7314534" indent="0">
              <a:buNone/>
              <a:defRPr sz="4300" b="1"/>
            </a:lvl7pPr>
            <a:lvl8pPr marL="8533624" indent="0">
              <a:buNone/>
              <a:defRPr sz="4300" b="1"/>
            </a:lvl8pPr>
            <a:lvl9pPr marL="9752714" indent="0">
              <a:buNone/>
              <a:defRPr sz="4300" b="1"/>
            </a:lvl9pPr>
          </a:lstStyle>
          <a:p>
            <a:pPr lvl="0"/>
            <a:r>
              <a:rPr lang="en-US" smtClean="0"/>
              <a:t>Click to edit Master text styles</a:t>
            </a:r>
          </a:p>
        </p:txBody>
      </p:sp>
      <p:sp>
        <p:nvSpPr>
          <p:cNvPr id="6" name="Content Placeholder 5"/>
          <p:cNvSpPr>
            <a:spLocks noGrp="1"/>
          </p:cNvSpPr>
          <p:nvPr>
            <p:ph sz="quarter" idx="4"/>
          </p:nvPr>
        </p:nvSpPr>
        <p:spPr>
          <a:xfrm>
            <a:off x="12386745" y="4349748"/>
            <a:ext cx="10778067" cy="7902576"/>
          </a:xfrm>
        </p:spPr>
        <p:txBody>
          <a:bodyPr/>
          <a:lstStyle>
            <a:lvl1pPr>
              <a:defRPr sz="6400"/>
            </a:lvl1pPr>
            <a:lvl2pPr>
              <a:defRPr sz="5200"/>
            </a:lvl2pPr>
            <a:lvl3pPr>
              <a:defRPr sz="4800"/>
            </a:lvl3pPr>
            <a:lvl4pPr>
              <a:defRPr sz="4300"/>
            </a:lvl4pPr>
            <a:lvl5pPr>
              <a:defRPr sz="4300"/>
            </a:lvl5pPr>
            <a:lvl6pPr>
              <a:defRPr sz="4300"/>
            </a:lvl6pPr>
            <a:lvl7pPr>
              <a:defRPr sz="4300"/>
            </a:lvl7pPr>
            <a:lvl8pPr>
              <a:defRPr sz="4300"/>
            </a:lvl8pPr>
            <a:lvl9pPr>
              <a:defRPr sz="4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4697451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524598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2531372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9" y="546105"/>
            <a:ext cx="8022168" cy="2324102"/>
          </a:xfrm>
        </p:spPr>
        <p:txBody>
          <a:bodyPr anchor="b"/>
          <a:lstStyle>
            <a:lvl1pPr algn="l">
              <a:defRPr sz="5200" b="1"/>
            </a:lvl1pPr>
          </a:lstStyle>
          <a:p>
            <a:r>
              <a:rPr lang="en-US" smtClean="0"/>
              <a:t>Click to edit Master title style</a:t>
            </a:r>
            <a:endParaRPr lang="en-US"/>
          </a:p>
        </p:txBody>
      </p:sp>
      <p:sp>
        <p:nvSpPr>
          <p:cNvPr id="3" name="Content Placeholder 2"/>
          <p:cNvSpPr>
            <a:spLocks noGrp="1"/>
          </p:cNvSpPr>
          <p:nvPr>
            <p:ph idx="1"/>
          </p:nvPr>
        </p:nvSpPr>
        <p:spPr>
          <a:xfrm>
            <a:off x="9533467" y="546104"/>
            <a:ext cx="13631333" cy="11706228"/>
          </a:xfrm>
        </p:spPr>
        <p:txBody>
          <a:bodyPr/>
          <a:lstStyle>
            <a:lvl1pPr>
              <a:defRPr sz="8600"/>
            </a:lvl1pPr>
            <a:lvl2pPr>
              <a:defRPr sz="7600"/>
            </a:lvl2pPr>
            <a:lvl3pPr>
              <a:defRPr sz="6400"/>
            </a:lvl3pPr>
            <a:lvl4pPr>
              <a:defRPr sz="5200"/>
            </a:lvl4pPr>
            <a:lvl5pPr>
              <a:defRPr sz="5200"/>
            </a:lvl5pPr>
            <a:lvl6pPr>
              <a:defRPr sz="5200"/>
            </a:lvl6pPr>
            <a:lvl7pPr>
              <a:defRPr sz="5200"/>
            </a:lvl7pPr>
            <a:lvl8pPr>
              <a:defRPr sz="5200"/>
            </a:lvl8pPr>
            <a:lvl9pPr>
              <a:defRPr sz="5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9" y="2870207"/>
            <a:ext cx="8022168" cy="9382126"/>
          </a:xfrm>
        </p:spPr>
        <p:txBody>
          <a:bodyPr/>
          <a:lstStyle>
            <a:lvl1pPr marL="0" indent="0">
              <a:buNone/>
              <a:defRPr sz="3800"/>
            </a:lvl1pPr>
            <a:lvl2pPr marL="1219090" indent="0">
              <a:buNone/>
              <a:defRPr sz="3100"/>
            </a:lvl2pPr>
            <a:lvl3pPr marL="2438177" indent="0">
              <a:buNone/>
              <a:defRPr sz="2600"/>
            </a:lvl3pPr>
            <a:lvl4pPr marL="3657267" indent="0">
              <a:buNone/>
              <a:defRPr sz="2400"/>
            </a:lvl4pPr>
            <a:lvl5pPr marL="4876357" indent="0">
              <a:buNone/>
              <a:defRPr sz="2400"/>
            </a:lvl5pPr>
            <a:lvl6pPr marL="6095447" indent="0">
              <a:buNone/>
              <a:defRPr sz="2400"/>
            </a:lvl6pPr>
            <a:lvl7pPr marL="7314534" indent="0">
              <a:buNone/>
              <a:defRPr sz="2400"/>
            </a:lvl7pPr>
            <a:lvl8pPr marL="8533624" indent="0">
              <a:buNone/>
              <a:defRPr sz="2400"/>
            </a:lvl8pPr>
            <a:lvl9pPr marL="9752714" indent="0">
              <a:buNone/>
              <a:defRPr sz="2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047842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435" y="9601205"/>
            <a:ext cx="14630400" cy="1133478"/>
          </a:xfrm>
        </p:spPr>
        <p:txBody>
          <a:bodyPr anchor="b"/>
          <a:lstStyle>
            <a:lvl1pPr algn="l">
              <a:defRPr sz="5200" b="1"/>
            </a:lvl1pPr>
          </a:lstStyle>
          <a:p>
            <a:r>
              <a:rPr lang="en-US" smtClean="0"/>
              <a:t>Click to edit Master title style</a:t>
            </a:r>
            <a:endParaRPr lang="en-US"/>
          </a:p>
        </p:txBody>
      </p:sp>
      <p:sp>
        <p:nvSpPr>
          <p:cNvPr id="3" name="Picture Placeholder 2"/>
          <p:cNvSpPr>
            <a:spLocks noGrp="1"/>
          </p:cNvSpPr>
          <p:nvPr>
            <p:ph type="pic" idx="1"/>
          </p:nvPr>
        </p:nvSpPr>
        <p:spPr>
          <a:xfrm>
            <a:off x="4779435" y="1225550"/>
            <a:ext cx="14630400" cy="8229600"/>
          </a:xfrm>
        </p:spPr>
        <p:txBody>
          <a:bodyPr/>
          <a:lstStyle>
            <a:lvl1pPr marL="0" indent="0">
              <a:buNone/>
              <a:defRPr sz="8600"/>
            </a:lvl1pPr>
            <a:lvl2pPr marL="1219090" indent="0">
              <a:buNone/>
              <a:defRPr sz="7600"/>
            </a:lvl2pPr>
            <a:lvl3pPr marL="2438177" indent="0">
              <a:buNone/>
              <a:defRPr sz="6400"/>
            </a:lvl3pPr>
            <a:lvl4pPr marL="3657267" indent="0">
              <a:buNone/>
              <a:defRPr sz="5200"/>
            </a:lvl4pPr>
            <a:lvl5pPr marL="4876357" indent="0">
              <a:buNone/>
              <a:defRPr sz="5200"/>
            </a:lvl5pPr>
            <a:lvl6pPr marL="6095447" indent="0">
              <a:buNone/>
              <a:defRPr sz="5200"/>
            </a:lvl6pPr>
            <a:lvl7pPr marL="7314534" indent="0">
              <a:buNone/>
              <a:defRPr sz="5200"/>
            </a:lvl7pPr>
            <a:lvl8pPr marL="8533624" indent="0">
              <a:buNone/>
              <a:defRPr sz="5200"/>
            </a:lvl8pPr>
            <a:lvl9pPr marL="9752714" indent="0">
              <a:buNone/>
              <a:defRPr sz="5200"/>
            </a:lvl9pPr>
          </a:lstStyle>
          <a:p>
            <a:endParaRPr lang="en-US"/>
          </a:p>
        </p:txBody>
      </p:sp>
      <p:sp>
        <p:nvSpPr>
          <p:cNvPr id="4" name="Text Placeholder 3"/>
          <p:cNvSpPr>
            <a:spLocks noGrp="1"/>
          </p:cNvSpPr>
          <p:nvPr>
            <p:ph type="body" sz="half" idx="2"/>
          </p:nvPr>
        </p:nvSpPr>
        <p:spPr>
          <a:xfrm>
            <a:off x="4779435" y="10734681"/>
            <a:ext cx="14630400" cy="1609726"/>
          </a:xfrm>
        </p:spPr>
        <p:txBody>
          <a:bodyPr/>
          <a:lstStyle>
            <a:lvl1pPr marL="0" indent="0">
              <a:buNone/>
              <a:defRPr sz="3800"/>
            </a:lvl1pPr>
            <a:lvl2pPr marL="1219090" indent="0">
              <a:buNone/>
              <a:defRPr sz="3100"/>
            </a:lvl2pPr>
            <a:lvl3pPr marL="2438177" indent="0">
              <a:buNone/>
              <a:defRPr sz="2600"/>
            </a:lvl3pPr>
            <a:lvl4pPr marL="3657267" indent="0">
              <a:buNone/>
              <a:defRPr sz="2400"/>
            </a:lvl4pPr>
            <a:lvl5pPr marL="4876357" indent="0">
              <a:buNone/>
              <a:defRPr sz="2400"/>
            </a:lvl5pPr>
            <a:lvl6pPr marL="6095447" indent="0">
              <a:buNone/>
              <a:defRPr sz="2400"/>
            </a:lvl6pPr>
            <a:lvl7pPr marL="7314534" indent="0">
              <a:buNone/>
              <a:defRPr sz="2400"/>
            </a:lvl7pPr>
            <a:lvl8pPr marL="8533624" indent="0">
              <a:buNone/>
              <a:defRPr sz="2400"/>
            </a:lvl8pPr>
            <a:lvl9pPr marL="9752714" indent="0">
              <a:buNone/>
              <a:defRPr sz="2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985200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956627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678400" y="549278"/>
            <a:ext cx="5486400" cy="1170305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549278"/>
            <a:ext cx="16052800" cy="1170305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360331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4260851"/>
            <a:ext cx="20726400" cy="2940050"/>
          </a:xfrm>
        </p:spPr>
        <p:txBody>
          <a:bodyPr/>
          <a:lstStyle/>
          <a:p>
            <a:r>
              <a:rPr lang="en-US" smtClean="0"/>
              <a:t>Click to edit Master title style</a:t>
            </a:r>
            <a:endParaRPr lang="en-US"/>
          </a:p>
        </p:txBody>
      </p:sp>
      <p:sp>
        <p:nvSpPr>
          <p:cNvPr id="3" name="Subtitle 2"/>
          <p:cNvSpPr>
            <a:spLocks noGrp="1"/>
          </p:cNvSpPr>
          <p:nvPr>
            <p:ph type="subTitle" idx="1"/>
          </p:nvPr>
        </p:nvSpPr>
        <p:spPr>
          <a:xfrm>
            <a:off x="3657600" y="7772400"/>
            <a:ext cx="17068800" cy="3505200"/>
          </a:xfrm>
        </p:spPr>
        <p:txBody>
          <a:bodyPr/>
          <a:lstStyle>
            <a:lvl1pPr marL="0" indent="0" algn="ctr">
              <a:buNone/>
              <a:defRPr>
                <a:solidFill>
                  <a:schemeClr val="tx1">
                    <a:tint val="75000"/>
                  </a:schemeClr>
                </a:solidFill>
              </a:defRPr>
            </a:lvl1pPr>
            <a:lvl2pPr marL="1088547" indent="0" algn="ctr">
              <a:buNone/>
              <a:defRPr>
                <a:solidFill>
                  <a:schemeClr val="tx1">
                    <a:tint val="75000"/>
                  </a:schemeClr>
                </a:solidFill>
              </a:defRPr>
            </a:lvl2pPr>
            <a:lvl3pPr marL="2177095" indent="0" algn="ctr">
              <a:buNone/>
              <a:defRPr>
                <a:solidFill>
                  <a:schemeClr val="tx1">
                    <a:tint val="75000"/>
                  </a:schemeClr>
                </a:solidFill>
              </a:defRPr>
            </a:lvl3pPr>
            <a:lvl4pPr marL="3265642" indent="0" algn="ctr">
              <a:buNone/>
              <a:defRPr>
                <a:solidFill>
                  <a:schemeClr val="tx1">
                    <a:tint val="75000"/>
                  </a:schemeClr>
                </a:solidFill>
              </a:defRPr>
            </a:lvl4pPr>
            <a:lvl5pPr marL="4354190" indent="0" algn="ctr">
              <a:buNone/>
              <a:defRPr>
                <a:solidFill>
                  <a:schemeClr val="tx1">
                    <a:tint val="75000"/>
                  </a:schemeClr>
                </a:solidFill>
              </a:defRPr>
            </a:lvl5pPr>
            <a:lvl6pPr marL="5442737" indent="0" algn="ctr">
              <a:buNone/>
              <a:defRPr>
                <a:solidFill>
                  <a:schemeClr val="tx1">
                    <a:tint val="75000"/>
                  </a:schemeClr>
                </a:solidFill>
              </a:defRPr>
            </a:lvl6pPr>
            <a:lvl7pPr marL="6531285" indent="0" algn="ctr">
              <a:buNone/>
              <a:defRPr>
                <a:solidFill>
                  <a:schemeClr val="tx1">
                    <a:tint val="75000"/>
                  </a:schemeClr>
                </a:solidFill>
              </a:defRPr>
            </a:lvl7pPr>
            <a:lvl8pPr marL="7619832" indent="0" algn="ctr">
              <a:buNone/>
              <a:defRPr>
                <a:solidFill>
                  <a:schemeClr val="tx1">
                    <a:tint val="75000"/>
                  </a:schemeClr>
                </a:solidFill>
              </a:defRPr>
            </a:lvl8pPr>
            <a:lvl9pPr marL="87083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3225685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2015970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6168" y="8813801"/>
            <a:ext cx="20726400" cy="2724150"/>
          </a:xfrm>
        </p:spPr>
        <p:txBody>
          <a:bodyPr anchor="t"/>
          <a:lstStyle>
            <a:lvl1pPr algn="l">
              <a:defRPr sz="9500" b="1" cap="all"/>
            </a:lvl1pPr>
          </a:lstStyle>
          <a:p>
            <a:r>
              <a:rPr lang="en-US" smtClean="0"/>
              <a:t>Click to edit Master title style</a:t>
            </a:r>
            <a:endParaRPr lang="en-US"/>
          </a:p>
        </p:txBody>
      </p:sp>
      <p:sp>
        <p:nvSpPr>
          <p:cNvPr id="3" name="Text Placeholder 2"/>
          <p:cNvSpPr>
            <a:spLocks noGrp="1"/>
          </p:cNvSpPr>
          <p:nvPr>
            <p:ph type="body" idx="1"/>
          </p:nvPr>
        </p:nvSpPr>
        <p:spPr>
          <a:xfrm>
            <a:off x="1926168" y="5813427"/>
            <a:ext cx="20726400" cy="3000374"/>
          </a:xfrm>
        </p:spPr>
        <p:txBody>
          <a:bodyPr anchor="b"/>
          <a:lstStyle>
            <a:lvl1pPr marL="0" indent="0">
              <a:buNone/>
              <a:defRPr sz="4800">
                <a:solidFill>
                  <a:schemeClr val="tx1">
                    <a:tint val="75000"/>
                  </a:schemeClr>
                </a:solidFill>
              </a:defRPr>
            </a:lvl1pPr>
            <a:lvl2pPr marL="1088547" indent="0">
              <a:buNone/>
              <a:defRPr sz="4300">
                <a:solidFill>
                  <a:schemeClr val="tx1">
                    <a:tint val="75000"/>
                  </a:schemeClr>
                </a:solidFill>
              </a:defRPr>
            </a:lvl2pPr>
            <a:lvl3pPr marL="2177095" indent="0">
              <a:buNone/>
              <a:defRPr sz="3800">
                <a:solidFill>
                  <a:schemeClr val="tx1">
                    <a:tint val="75000"/>
                  </a:schemeClr>
                </a:solidFill>
              </a:defRPr>
            </a:lvl3pPr>
            <a:lvl4pPr marL="3265642" indent="0">
              <a:buNone/>
              <a:defRPr sz="3300">
                <a:solidFill>
                  <a:schemeClr val="tx1">
                    <a:tint val="75000"/>
                  </a:schemeClr>
                </a:solidFill>
              </a:defRPr>
            </a:lvl4pPr>
            <a:lvl5pPr marL="4354190" indent="0">
              <a:buNone/>
              <a:defRPr sz="3300">
                <a:solidFill>
                  <a:schemeClr val="tx1">
                    <a:tint val="75000"/>
                  </a:schemeClr>
                </a:solidFill>
              </a:defRPr>
            </a:lvl5pPr>
            <a:lvl6pPr marL="5442737" indent="0">
              <a:buNone/>
              <a:defRPr sz="3300">
                <a:solidFill>
                  <a:schemeClr val="tx1">
                    <a:tint val="75000"/>
                  </a:schemeClr>
                </a:solidFill>
              </a:defRPr>
            </a:lvl6pPr>
            <a:lvl7pPr marL="6531285" indent="0">
              <a:buNone/>
              <a:defRPr sz="3300">
                <a:solidFill>
                  <a:schemeClr val="tx1">
                    <a:tint val="75000"/>
                  </a:schemeClr>
                </a:solidFill>
              </a:defRPr>
            </a:lvl7pPr>
            <a:lvl8pPr marL="7619832" indent="0">
              <a:buNone/>
              <a:defRPr sz="3300">
                <a:solidFill>
                  <a:schemeClr val="tx1">
                    <a:tint val="75000"/>
                  </a:schemeClr>
                </a:solidFill>
              </a:defRPr>
            </a:lvl8pPr>
            <a:lvl9pPr marL="8708380" indent="0">
              <a:buNone/>
              <a:defRPr sz="3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3189966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19200" y="3200401"/>
            <a:ext cx="10769600" cy="9051926"/>
          </a:xfrm>
        </p:spPr>
        <p:txBody>
          <a:bodyPr/>
          <a:lstStyle>
            <a:lvl1pPr>
              <a:defRPr sz="6700"/>
            </a:lvl1pPr>
            <a:lvl2pPr>
              <a:defRPr sz="5700"/>
            </a:lvl2pPr>
            <a:lvl3pPr>
              <a:defRPr sz="4800"/>
            </a:lvl3pPr>
            <a:lvl4pPr>
              <a:defRPr sz="4300"/>
            </a:lvl4pPr>
            <a:lvl5pPr>
              <a:defRPr sz="4300"/>
            </a:lvl5pPr>
            <a:lvl6pPr>
              <a:defRPr sz="4300"/>
            </a:lvl6pPr>
            <a:lvl7pPr>
              <a:defRPr sz="4300"/>
            </a:lvl7pPr>
            <a:lvl8pPr>
              <a:defRPr sz="4300"/>
            </a:lvl8pPr>
            <a:lvl9pPr>
              <a:defRPr sz="4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2395200" y="3200401"/>
            <a:ext cx="10769600" cy="9051926"/>
          </a:xfrm>
        </p:spPr>
        <p:txBody>
          <a:bodyPr/>
          <a:lstStyle>
            <a:lvl1pPr>
              <a:defRPr sz="6700"/>
            </a:lvl1pPr>
            <a:lvl2pPr>
              <a:defRPr sz="5700"/>
            </a:lvl2pPr>
            <a:lvl3pPr>
              <a:defRPr sz="4800"/>
            </a:lvl3pPr>
            <a:lvl4pPr>
              <a:defRPr sz="4300"/>
            </a:lvl4pPr>
            <a:lvl5pPr>
              <a:defRPr sz="4300"/>
            </a:lvl5pPr>
            <a:lvl6pPr>
              <a:defRPr sz="4300"/>
            </a:lvl6pPr>
            <a:lvl7pPr>
              <a:defRPr sz="4300"/>
            </a:lvl7pPr>
            <a:lvl8pPr>
              <a:defRPr sz="4300"/>
            </a:lvl8pPr>
            <a:lvl9pPr>
              <a:defRPr sz="4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3628002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219200" y="3070226"/>
            <a:ext cx="10773835" cy="1279524"/>
          </a:xfrm>
        </p:spPr>
        <p:txBody>
          <a:bodyPr anchor="b"/>
          <a:lstStyle>
            <a:lvl1pPr marL="0" indent="0">
              <a:buNone/>
              <a:defRPr sz="5700" b="1"/>
            </a:lvl1pPr>
            <a:lvl2pPr marL="1088547" indent="0">
              <a:buNone/>
              <a:defRPr sz="4800" b="1"/>
            </a:lvl2pPr>
            <a:lvl3pPr marL="2177095" indent="0">
              <a:buNone/>
              <a:defRPr sz="4300" b="1"/>
            </a:lvl3pPr>
            <a:lvl4pPr marL="3265642" indent="0">
              <a:buNone/>
              <a:defRPr sz="3800" b="1"/>
            </a:lvl4pPr>
            <a:lvl5pPr marL="4354190" indent="0">
              <a:buNone/>
              <a:defRPr sz="3800" b="1"/>
            </a:lvl5pPr>
            <a:lvl6pPr marL="5442737" indent="0">
              <a:buNone/>
              <a:defRPr sz="3800" b="1"/>
            </a:lvl6pPr>
            <a:lvl7pPr marL="6531285" indent="0">
              <a:buNone/>
              <a:defRPr sz="3800" b="1"/>
            </a:lvl7pPr>
            <a:lvl8pPr marL="7619832" indent="0">
              <a:buNone/>
              <a:defRPr sz="3800" b="1"/>
            </a:lvl8pPr>
            <a:lvl9pPr marL="8708380" indent="0">
              <a:buNone/>
              <a:defRPr sz="3800" b="1"/>
            </a:lvl9pPr>
          </a:lstStyle>
          <a:p>
            <a:pPr lvl="0"/>
            <a:r>
              <a:rPr lang="en-US" smtClean="0"/>
              <a:t>Click to edit Master text styles</a:t>
            </a:r>
          </a:p>
        </p:txBody>
      </p:sp>
      <p:sp>
        <p:nvSpPr>
          <p:cNvPr id="4" name="Content Placeholder 3"/>
          <p:cNvSpPr>
            <a:spLocks noGrp="1"/>
          </p:cNvSpPr>
          <p:nvPr>
            <p:ph sz="half" idx="2"/>
          </p:nvPr>
        </p:nvSpPr>
        <p:spPr>
          <a:xfrm>
            <a:off x="1219200" y="4349750"/>
            <a:ext cx="10773835" cy="7902576"/>
          </a:xfrm>
        </p:spPr>
        <p:txBody>
          <a:bodyPr/>
          <a:lstStyle>
            <a:lvl1pPr>
              <a:defRPr sz="5700"/>
            </a:lvl1pPr>
            <a:lvl2pPr>
              <a:defRPr sz="4800"/>
            </a:lvl2pPr>
            <a:lvl3pPr>
              <a:defRPr sz="4300"/>
            </a:lvl3pPr>
            <a:lvl4pPr>
              <a:defRPr sz="3800"/>
            </a:lvl4pPr>
            <a:lvl5pPr>
              <a:defRPr sz="3800"/>
            </a:lvl5pPr>
            <a:lvl6pPr>
              <a:defRPr sz="3800"/>
            </a:lvl6pPr>
            <a:lvl7pPr>
              <a:defRPr sz="3800"/>
            </a:lvl7pPr>
            <a:lvl8pPr>
              <a:defRPr sz="3800"/>
            </a:lvl8pPr>
            <a:lvl9pPr>
              <a:defRPr sz="3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2386735" y="3070226"/>
            <a:ext cx="10778067" cy="1279524"/>
          </a:xfrm>
        </p:spPr>
        <p:txBody>
          <a:bodyPr anchor="b"/>
          <a:lstStyle>
            <a:lvl1pPr marL="0" indent="0">
              <a:buNone/>
              <a:defRPr sz="5700" b="1"/>
            </a:lvl1pPr>
            <a:lvl2pPr marL="1088547" indent="0">
              <a:buNone/>
              <a:defRPr sz="4800" b="1"/>
            </a:lvl2pPr>
            <a:lvl3pPr marL="2177095" indent="0">
              <a:buNone/>
              <a:defRPr sz="4300" b="1"/>
            </a:lvl3pPr>
            <a:lvl4pPr marL="3265642" indent="0">
              <a:buNone/>
              <a:defRPr sz="3800" b="1"/>
            </a:lvl4pPr>
            <a:lvl5pPr marL="4354190" indent="0">
              <a:buNone/>
              <a:defRPr sz="3800" b="1"/>
            </a:lvl5pPr>
            <a:lvl6pPr marL="5442737" indent="0">
              <a:buNone/>
              <a:defRPr sz="3800" b="1"/>
            </a:lvl6pPr>
            <a:lvl7pPr marL="6531285" indent="0">
              <a:buNone/>
              <a:defRPr sz="3800" b="1"/>
            </a:lvl7pPr>
            <a:lvl8pPr marL="7619832" indent="0">
              <a:buNone/>
              <a:defRPr sz="3800" b="1"/>
            </a:lvl8pPr>
            <a:lvl9pPr marL="8708380" indent="0">
              <a:buNone/>
              <a:defRPr sz="3800" b="1"/>
            </a:lvl9pPr>
          </a:lstStyle>
          <a:p>
            <a:pPr lvl="0"/>
            <a:r>
              <a:rPr lang="en-US" smtClean="0"/>
              <a:t>Click to edit Master text styles</a:t>
            </a:r>
          </a:p>
        </p:txBody>
      </p:sp>
      <p:sp>
        <p:nvSpPr>
          <p:cNvPr id="6" name="Content Placeholder 5"/>
          <p:cNvSpPr>
            <a:spLocks noGrp="1"/>
          </p:cNvSpPr>
          <p:nvPr>
            <p:ph sz="quarter" idx="4"/>
          </p:nvPr>
        </p:nvSpPr>
        <p:spPr>
          <a:xfrm>
            <a:off x="12386735" y="4349750"/>
            <a:ext cx="10778067" cy="7902576"/>
          </a:xfrm>
        </p:spPr>
        <p:txBody>
          <a:bodyPr/>
          <a:lstStyle>
            <a:lvl1pPr>
              <a:defRPr sz="5700"/>
            </a:lvl1pPr>
            <a:lvl2pPr>
              <a:defRPr sz="4800"/>
            </a:lvl2pPr>
            <a:lvl3pPr>
              <a:defRPr sz="4300"/>
            </a:lvl3pPr>
            <a:lvl4pPr>
              <a:defRPr sz="3800"/>
            </a:lvl4pPr>
            <a:lvl5pPr>
              <a:defRPr sz="3800"/>
            </a:lvl5pPr>
            <a:lvl6pPr>
              <a:defRPr sz="3800"/>
            </a:lvl6pPr>
            <a:lvl7pPr>
              <a:defRPr sz="3800"/>
            </a:lvl7pPr>
            <a:lvl8pPr>
              <a:defRPr sz="3800"/>
            </a:lvl8pPr>
            <a:lvl9pPr>
              <a:defRPr sz="3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5576233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5015557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453405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19201" y="546100"/>
            <a:ext cx="8022168" cy="2324100"/>
          </a:xfrm>
        </p:spPr>
        <p:txBody>
          <a:bodyPr anchor="b"/>
          <a:lstStyle>
            <a:lvl1pPr algn="l">
              <a:defRPr sz="4800" b="1"/>
            </a:lvl1pPr>
          </a:lstStyle>
          <a:p>
            <a:r>
              <a:rPr lang="en-US" smtClean="0"/>
              <a:t>Click to edit Master title style</a:t>
            </a:r>
            <a:endParaRPr lang="en-US"/>
          </a:p>
        </p:txBody>
      </p:sp>
      <p:sp>
        <p:nvSpPr>
          <p:cNvPr id="3" name="Content Placeholder 2"/>
          <p:cNvSpPr>
            <a:spLocks noGrp="1"/>
          </p:cNvSpPr>
          <p:nvPr>
            <p:ph idx="1"/>
          </p:nvPr>
        </p:nvSpPr>
        <p:spPr>
          <a:xfrm>
            <a:off x="9533467" y="546101"/>
            <a:ext cx="13631333" cy="11706226"/>
          </a:xfrm>
        </p:spPr>
        <p:txBody>
          <a:bodyPr/>
          <a:lstStyle>
            <a:lvl1pPr>
              <a:defRPr sz="7600"/>
            </a:lvl1pPr>
            <a:lvl2pPr>
              <a:defRPr sz="6700"/>
            </a:lvl2pPr>
            <a:lvl3pPr>
              <a:defRPr sz="5700"/>
            </a:lvl3pPr>
            <a:lvl4pPr>
              <a:defRPr sz="4800"/>
            </a:lvl4pPr>
            <a:lvl5pPr>
              <a:defRPr sz="4800"/>
            </a:lvl5pPr>
            <a:lvl6pPr>
              <a:defRPr sz="4800"/>
            </a:lvl6pPr>
            <a:lvl7pPr>
              <a:defRPr sz="4800"/>
            </a:lvl7pPr>
            <a:lvl8pPr>
              <a:defRPr sz="4800"/>
            </a:lvl8pPr>
            <a:lvl9pPr>
              <a:defRPr sz="4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19201" y="2870201"/>
            <a:ext cx="8022168" cy="9382126"/>
          </a:xfrm>
        </p:spPr>
        <p:txBody>
          <a:bodyPr/>
          <a:lstStyle>
            <a:lvl1pPr marL="0" indent="0">
              <a:buNone/>
              <a:defRPr sz="3300"/>
            </a:lvl1pPr>
            <a:lvl2pPr marL="1088547" indent="0">
              <a:buNone/>
              <a:defRPr sz="2900"/>
            </a:lvl2pPr>
            <a:lvl3pPr marL="2177095" indent="0">
              <a:buNone/>
              <a:defRPr sz="2400"/>
            </a:lvl3pPr>
            <a:lvl4pPr marL="3265642" indent="0">
              <a:buNone/>
              <a:defRPr sz="2100"/>
            </a:lvl4pPr>
            <a:lvl5pPr marL="4354190" indent="0">
              <a:buNone/>
              <a:defRPr sz="2100"/>
            </a:lvl5pPr>
            <a:lvl6pPr marL="5442737" indent="0">
              <a:buNone/>
              <a:defRPr sz="2100"/>
            </a:lvl6pPr>
            <a:lvl7pPr marL="6531285" indent="0">
              <a:buNone/>
              <a:defRPr sz="2100"/>
            </a:lvl7pPr>
            <a:lvl8pPr marL="7619832" indent="0">
              <a:buNone/>
              <a:defRPr sz="2100"/>
            </a:lvl8pPr>
            <a:lvl9pPr marL="8708380" indent="0">
              <a:buNone/>
              <a:defRPr sz="2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8655411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79435" y="9601200"/>
            <a:ext cx="14630400" cy="1133476"/>
          </a:xfrm>
        </p:spPr>
        <p:txBody>
          <a:bodyPr anchor="b"/>
          <a:lstStyle>
            <a:lvl1pPr algn="l">
              <a:defRPr sz="4800" b="1"/>
            </a:lvl1pPr>
          </a:lstStyle>
          <a:p>
            <a:r>
              <a:rPr lang="en-US" smtClean="0"/>
              <a:t>Click to edit Master title style</a:t>
            </a:r>
            <a:endParaRPr lang="en-US"/>
          </a:p>
        </p:txBody>
      </p:sp>
      <p:sp>
        <p:nvSpPr>
          <p:cNvPr id="3" name="Picture Placeholder 2"/>
          <p:cNvSpPr>
            <a:spLocks noGrp="1"/>
          </p:cNvSpPr>
          <p:nvPr>
            <p:ph type="pic" idx="1"/>
          </p:nvPr>
        </p:nvSpPr>
        <p:spPr>
          <a:xfrm>
            <a:off x="4779435" y="1225550"/>
            <a:ext cx="14630400" cy="8229600"/>
          </a:xfrm>
        </p:spPr>
        <p:txBody>
          <a:bodyPr/>
          <a:lstStyle>
            <a:lvl1pPr marL="0" indent="0">
              <a:buNone/>
              <a:defRPr sz="7600"/>
            </a:lvl1pPr>
            <a:lvl2pPr marL="1088547" indent="0">
              <a:buNone/>
              <a:defRPr sz="6700"/>
            </a:lvl2pPr>
            <a:lvl3pPr marL="2177095" indent="0">
              <a:buNone/>
              <a:defRPr sz="5700"/>
            </a:lvl3pPr>
            <a:lvl4pPr marL="3265642" indent="0">
              <a:buNone/>
              <a:defRPr sz="4800"/>
            </a:lvl4pPr>
            <a:lvl5pPr marL="4354190" indent="0">
              <a:buNone/>
              <a:defRPr sz="4800"/>
            </a:lvl5pPr>
            <a:lvl6pPr marL="5442737" indent="0">
              <a:buNone/>
              <a:defRPr sz="4800"/>
            </a:lvl6pPr>
            <a:lvl7pPr marL="6531285" indent="0">
              <a:buNone/>
              <a:defRPr sz="4800"/>
            </a:lvl7pPr>
            <a:lvl8pPr marL="7619832" indent="0">
              <a:buNone/>
              <a:defRPr sz="4800"/>
            </a:lvl8pPr>
            <a:lvl9pPr marL="8708380" indent="0">
              <a:buNone/>
              <a:defRPr sz="4800"/>
            </a:lvl9pPr>
          </a:lstStyle>
          <a:p>
            <a:endParaRPr lang="en-US"/>
          </a:p>
        </p:txBody>
      </p:sp>
      <p:sp>
        <p:nvSpPr>
          <p:cNvPr id="4" name="Text Placeholder 3"/>
          <p:cNvSpPr>
            <a:spLocks noGrp="1"/>
          </p:cNvSpPr>
          <p:nvPr>
            <p:ph type="body" sz="half" idx="2"/>
          </p:nvPr>
        </p:nvSpPr>
        <p:spPr>
          <a:xfrm>
            <a:off x="4779435" y="10734676"/>
            <a:ext cx="14630400" cy="1609724"/>
          </a:xfrm>
        </p:spPr>
        <p:txBody>
          <a:bodyPr/>
          <a:lstStyle>
            <a:lvl1pPr marL="0" indent="0">
              <a:buNone/>
              <a:defRPr sz="3300"/>
            </a:lvl1pPr>
            <a:lvl2pPr marL="1088547" indent="0">
              <a:buNone/>
              <a:defRPr sz="2900"/>
            </a:lvl2pPr>
            <a:lvl3pPr marL="2177095" indent="0">
              <a:buNone/>
              <a:defRPr sz="2400"/>
            </a:lvl3pPr>
            <a:lvl4pPr marL="3265642" indent="0">
              <a:buNone/>
              <a:defRPr sz="2100"/>
            </a:lvl4pPr>
            <a:lvl5pPr marL="4354190" indent="0">
              <a:buNone/>
              <a:defRPr sz="2100"/>
            </a:lvl5pPr>
            <a:lvl6pPr marL="5442737" indent="0">
              <a:buNone/>
              <a:defRPr sz="2100"/>
            </a:lvl6pPr>
            <a:lvl7pPr marL="6531285" indent="0">
              <a:buNone/>
              <a:defRPr sz="2100"/>
            </a:lvl7pPr>
            <a:lvl8pPr marL="7619832" indent="0">
              <a:buNone/>
              <a:defRPr sz="2100"/>
            </a:lvl8pPr>
            <a:lvl9pPr marL="8708380" indent="0">
              <a:buNone/>
              <a:defRPr sz="2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77647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0987943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678400" y="549277"/>
            <a:ext cx="5486400" cy="117030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19200" y="549277"/>
            <a:ext cx="16052800" cy="117030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9/7/2017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7678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21" Type="http://schemas.openxmlformats.org/officeDocument/2006/relationships/theme" Target="../theme/theme2.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slideLayout" Target="../slideLayouts/slideLayout35.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slideLayout" Target="../slideLayouts/slideLayout34.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18" Type="http://schemas.openxmlformats.org/officeDocument/2006/relationships/slideLayout" Target="../slideLayouts/slideLayout53.xml"/><Relationship Id="rId3" Type="http://schemas.openxmlformats.org/officeDocument/2006/relationships/slideLayout" Target="../slideLayouts/slideLayout38.xml"/><Relationship Id="rId21" Type="http://schemas.openxmlformats.org/officeDocument/2006/relationships/theme" Target="../theme/theme3.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17" Type="http://schemas.openxmlformats.org/officeDocument/2006/relationships/slideLayout" Target="../slideLayouts/slideLayout52.xml"/><Relationship Id="rId2" Type="http://schemas.openxmlformats.org/officeDocument/2006/relationships/slideLayout" Target="../slideLayouts/slideLayout37.xml"/><Relationship Id="rId16" Type="http://schemas.openxmlformats.org/officeDocument/2006/relationships/slideLayout" Target="../slideLayouts/slideLayout51.xml"/><Relationship Id="rId20" Type="http://schemas.openxmlformats.org/officeDocument/2006/relationships/slideLayout" Target="../slideLayouts/slideLayout55.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slideLayout" Target="../slideLayouts/slideLayout50.xml"/><Relationship Id="rId10" Type="http://schemas.openxmlformats.org/officeDocument/2006/relationships/slideLayout" Target="../slideLayouts/slideLayout45.xml"/><Relationship Id="rId19" Type="http://schemas.openxmlformats.org/officeDocument/2006/relationships/slideLayout" Target="../slideLayouts/slideLayout54.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slideLayout" Target="../slideLayouts/slideLayout4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4.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5.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6.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Shape 61"/>
          <p:cNvSpPr>
            <a:spLocks noGrp="1"/>
          </p:cNvSpPr>
          <p:nvPr>
            <p:ph type="sldNum" sz="quarter" idx="4"/>
          </p:nvPr>
        </p:nvSpPr>
        <p:spPr>
          <a:xfrm>
            <a:off x="22072600" y="12875580"/>
            <a:ext cx="1038581" cy="461661"/>
          </a:xfrm>
          <a:prstGeom prst="rect">
            <a:avLst/>
          </a:prstGeom>
        </p:spPr>
        <p:txBody>
          <a:bodyPr lIns="91429" tIns="45718" rIns="91429" bIns="45718" anchor="ctr">
            <a:spAutoFit/>
          </a:bodyPr>
          <a:lstStyle>
            <a:lvl1pPr algn="r">
              <a:defRPr sz="2400">
                <a:solidFill>
                  <a:schemeClr val="accent3"/>
                </a:solidFill>
              </a:defRPr>
            </a:lvl1pPr>
          </a:lstStyle>
          <a:p>
            <a:fld id="{86CB4B4D-7CA3-9044-876B-883B54F8677D}" type="slidenum">
              <a:rPr lang="uk-UA" smtClean="0"/>
              <a:pPr/>
              <a:t>‹#›</a:t>
            </a:fld>
            <a:endParaRPr lang="uk-UA"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7" r:id="rId5"/>
    <p:sldLayoutId id="2147483669" r:id="rId6"/>
    <p:sldLayoutId id="2147483675" r:id="rId7"/>
    <p:sldLayoutId id="2147483678" r:id="rId8"/>
    <p:sldLayoutId id="2147483679" r:id="rId9"/>
    <p:sldLayoutId id="2147483685" r:id="rId10"/>
    <p:sldLayoutId id="2147483686" r:id="rId11"/>
    <p:sldLayoutId id="2147483691" r:id="rId12"/>
    <p:sldLayoutId id="2147483724" r:id="rId13"/>
    <p:sldLayoutId id="2147483767" r:id="rId14"/>
    <p:sldLayoutId id="2147483792" r:id="rId15"/>
  </p:sldLayoutIdLst>
  <p:transition spd="med"/>
  <p:timing>
    <p:tnLst>
      <p:par>
        <p:cTn id="1" dur="indefinite" restart="never" nodeType="tmRoot"/>
      </p:par>
    </p:tnLst>
  </p:timing>
  <p:hf hdr="0" ftr="0" dt="0"/>
  <p:txStyles>
    <p:titleStyle>
      <a:lvl1pPr marL="0" marR="0" indent="0" algn="ctr" defTabSz="457149"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1pPr>
      <a:lvl2pPr marL="0" marR="0" indent="228574" algn="ctr" defTabSz="457149"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2pPr>
      <a:lvl3pPr marL="0" marR="0" indent="457149" algn="ctr" defTabSz="457149"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3pPr>
      <a:lvl4pPr marL="0" marR="0" indent="685723" algn="ctr" defTabSz="457149"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4pPr>
      <a:lvl5pPr marL="0" marR="0" indent="914292" algn="ctr" defTabSz="457149"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5pPr>
      <a:lvl6pPr marL="0" marR="0" indent="1142868" algn="ctr" defTabSz="457149"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6pPr>
      <a:lvl7pPr marL="0" marR="0" indent="1371439" algn="ctr" defTabSz="457149"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7pPr>
      <a:lvl8pPr marL="0" marR="0" indent="1600012" algn="ctr" defTabSz="457149"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8pPr>
      <a:lvl9pPr marL="0" marR="0" indent="1828588" algn="ctr" defTabSz="457149"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9pPr>
    </p:titleStyle>
    <p:bodyStyle>
      <a:lvl1pPr marL="439564" marR="0" indent="-439564" algn="l" defTabSz="821434" latinLnBrk="0">
        <a:lnSpc>
          <a:spcPct val="100000"/>
        </a:lnSpc>
        <a:spcBef>
          <a:spcPts val="5200"/>
        </a:spcBef>
        <a:spcAft>
          <a:spcPts val="0"/>
        </a:spcAft>
        <a:buClrTx/>
        <a:buSzPct val="75000"/>
        <a:buFontTx/>
        <a:buChar char="•"/>
        <a:tabLst/>
        <a:defRPr sz="3800" b="0" i="0" u="none" strike="noStrike" cap="none" spc="0" baseline="0">
          <a:ln>
            <a:noFill/>
          </a:ln>
          <a:solidFill>
            <a:srgbClr val="1C1E21"/>
          </a:solidFill>
          <a:uFillTx/>
          <a:latin typeface="Titillium Web"/>
          <a:ea typeface="Titillium Web"/>
          <a:cs typeface="Titillium Web"/>
          <a:sym typeface="Titillium Web"/>
        </a:defRPr>
      </a:lvl1pPr>
      <a:lvl2pPr marL="1074491" marR="0" indent="-439564" algn="l" defTabSz="821434" latinLnBrk="0">
        <a:lnSpc>
          <a:spcPct val="100000"/>
        </a:lnSpc>
        <a:spcBef>
          <a:spcPts val="5200"/>
        </a:spcBef>
        <a:spcAft>
          <a:spcPts val="0"/>
        </a:spcAft>
        <a:buClrTx/>
        <a:buSzPct val="75000"/>
        <a:buFontTx/>
        <a:buChar char="•"/>
        <a:tabLst/>
        <a:defRPr sz="3800" b="0" i="0" u="none" strike="noStrike" cap="none" spc="0" baseline="0">
          <a:ln>
            <a:noFill/>
          </a:ln>
          <a:solidFill>
            <a:srgbClr val="1C1E21"/>
          </a:solidFill>
          <a:uFillTx/>
          <a:latin typeface="Titillium Web"/>
          <a:ea typeface="Titillium Web"/>
          <a:cs typeface="Titillium Web"/>
          <a:sym typeface="Titillium Web"/>
        </a:defRPr>
      </a:lvl2pPr>
      <a:lvl3pPr marL="1709417" marR="0" indent="-439564" algn="l" defTabSz="821434" latinLnBrk="0">
        <a:lnSpc>
          <a:spcPct val="100000"/>
        </a:lnSpc>
        <a:spcBef>
          <a:spcPts val="5200"/>
        </a:spcBef>
        <a:spcAft>
          <a:spcPts val="0"/>
        </a:spcAft>
        <a:buClrTx/>
        <a:buSzPct val="75000"/>
        <a:buFontTx/>
        <a:buChar char="•"/>
        <a:tabLst/>
        <a:defRPr sz="3800" b="0" i="0" u="none" strike="noStrike" cap="none" spc="0" baseline="0">
          <a:ln>
            <a:noFill/>
          </a:ln>
          <a:solidFill>
            <a:srgbClr val="1C1E21"/>
          </a:solidFill>
          <a:uFillTx/>
          <a:latin typeface="Titillium Web"/>
          <a:ea typeface="Titillium Web"/>
          <a:cs typeface="Titillium Web"/>
          <a:sym typeface="Titillium Web"/>
        </a:defRPr>
      </a:lvl3pPr>
      <a:lvl4pPr marL="2344344" marR="0" indent="-439564" algn="l" defTabSz="821434" latinLnBrk="0">
        <a:lnSpc>
          <a:spcPct val="100000"/>
        </a:lnSpc>
        <a:spcBef>
          <a:spcPts val="5200"/>
        </a:spcBef>
        <a:spcAft>
          <a:spcPts val="0"/>
        </a:spcAft>
        <a:buClrTx/>
        <a:buSzPct val="75000"/>
        <a:buFontTx/>
        <a:buChar char="•"/>
        <a:tabLst/>
        <a:defRPr sz="3800" b="0" i="0" u="none" strike="noStrike" cap="none" spc="0" baseline="0">
          <a:ln>
            <a:noFill/>
          </a:ln>
          <a:solidFill>
            <a:srgbClr val="1C1E21"/>
          </a:solidFill>
          <a:uFillTx/>
          <a:latin typeface="Titillium Web"/>
          <a:ea typeface="Titillium Web"/>
          <a:cs typeface="Titillium Web"/>
          <a:sym typeface="Titillium Web"/>
        </a:defRPr>
      </a:lvl4pPr>
      <a:lvl5pPr marL="2979268" marR="0" indent="-439564" algn="l" defTabSz="821434" latinLnBrk="0">
        <a:lnSpc>
          <a:spcPct val="100000"/>
        </a:lnSpc>
        <a:spcBef>
          <a:spcPts val="5200"/>
        </a:spcBef>
        <a:spcAft>
          <a:spcPts val="0"/>
        </a:spcAft>
        <a:buClrTx/>
        <a:buSzPct val="75000"/>
        <a:buFontTx/>
        <a:buChar char="•"/>
        <a:tabLst/>
        <a:defRPr sz="3800" b="0" i="0" u="none" strike="noStrike" cap="none" spc="0" baseline="0">
          <a:ln>
            <a:noFill/>
          </a:ln>
          <a:solidFill>
            <a:srgbClr val="1C1E21"/>
          </a:solidFill>
          <a:uFillTx/>
          <a:latin typeface="Titillium Web"/>
          <a:ea typeface="Titillium Web"/>
          <a:cs typeface="Titillium Web"/>
          <a:sym typeface="Titillium Web"/>
        </a:defRPr>
      </a:lvl5pPr>
      <a:lvl6pPr marL="3614199" marR="0" indent="-439564" algn="l" defTabSz="821434" latinLnBrk="0">
        <a:lnSpc>
          <a:spcPct val="100000"/>
        </a:lnSpc>
        <a:spcBef>
          <a:spcPts val="5200"/>
        </a:spcBef>
        <a:spcAft>
          <a:spcPts val="0"/>
        </a:spcAft>
        <a:buClrTx/>
        <a:buSzPct val="75000"/>
        <a:buFontTx/>
        <a:buChar char="•"/>
        <a:tabLst/>
        <a:defRPr sz="3800" b="0" i="0" u="none" strike="noStrike" cap="none" spc="0" baseline="0">
          <a:ln>
            <a:noFill/>
          </a:ln>
          <a:solidFill>
            <a:srgbClr val="1C1E21"/>
          </a:solidFill>
          <a:uFillTx/>
          <a:latin typeface="Titillium Web"/>
          <a:ea typeface="Titillium Web"/>
          <a:cs typeface="Titillium Web"/>
          <a:sym typeface="Titillium Web"/>
        </a:defRPr>
      </a:lvl6pPr>
      <a:lvl7pPr marL="4249123" marR="0" indent="-439564" algn="l" defTabSz="821434" latinLnBrk="0">
        <a:lnSpc>
          <a:spcPct val="100000"/>
        </a:lnSpc>
        <a:spcBef>
          <a:spcPts val="5200"/>
        </a:spcBef>
        <a:spcAft>
          <a:spcPts val="0"/>
        </a:spcAft>
        <a:buClrTx/>
        <a:buSzPct val="75000"/>
        <a:buFontTx/>
        <a:buChar char="•"/>
        <a:tabLst/>
        <a:defRPr sz="3800" b="0" i="0" u="none" strike="noStrike" cap="none" spc="0" baseline="0">
          <a:ln>
            <a:noFill/>
          </a:ln>
          <a:solidFill>
            <a:srgbClr val="1C1E21"/>
          </a:solidFill>
          <a:uFillTx/>
          <a:latin typeface="Titillium Web"/>
          <a:ea typeface="Titillium Web"/>
          <a:cs typeface="Titillium Web"/>
          <a:sym typeface="Titillium Web"/>
        </a:defRPr>
      </a:lvl7pPr>
      <a:lvl8pPr marL="4884050" marR="0" indent="-439564" algn="l" defTabSz="821434" latinLnBrk="0">
        <a:lnSpc>
          <a:spcPct val="100000"/>
        </a:lnSpc>
        <a:spcBef>
          <a:spcPts val="5200"/>
        </a:spcBef>
        <a:spcAft>
          <a:spcPts val="0"/>
        </a:spcAft>
        <a:buClrTx/>
        <a:buSzPct val="75000"/>
        <a:buFontTx/>
        <a:buChar char="•"/>
        <a:tabLst/>
        <a:defRPr sz="3800" b="0" i="0" u="none" strike="noStrike" cap="none" spc="0" baseline="0">
          <a:ln>
            <a:noFill/>
          </a:ln>
          <a:solidFill>
            <a:srgbClr val="1C1E21"/>
          </a:solidFill>
          <a:uFillTx/>
          <a:latin typeface="Titillium Web"/>
          <a:ea typeface="Titillium Web"/>
          <a:cs typeface="Titillium Web"/>
          <a:sym typeface="Titillium Web"/>
        </a:defRPr>
      </a:lvl8pPr>
      <a:lvl9pPr marL="5518974" marR="0" indent="-439564" algn="l" defTabSz="821434" latinLnBrk="0">
        <a:lnSpc>
          <a:spcPct val="100000"/>
        </a:lnSpc>
        <a:spcBef>
          <a:spcPts val="5200"/>
        </a:spcBef>
        <a:spcAft>
          <a:spcPts val="0"/>
        </a:spcAft>
        <a:buClrTx/>
        <a:buSzPct val="75000"/>
        <a:buFontTx/>
        <a:buChar char="•"/>
        <a:tabLst/>
        <a:defRPr sz="3800" b="0" i="0" u="none" strike="noStrike" cap="none" spc="0" baseline="0">
          <a:ln>
            <a:noFill/>
          </a:ln>
          <a:solidFill>
            <a:srgbClr val="1C1E21"/>
          </a:solidFill>
          <a:uFillTx/>
          <a:latin typeface="Titillium Web"/>
          <a:ea typeface="Titillium Web"/>
          <a:cs typeface="Titillium Web"/>
          <a:sym typeface="Titillium Web"/>
        </a:defRPr>
      </a:lvl9pPr>
    </p:bodyStyle>
    <p:otherStyle>
      <a:lvl1pPr marL="0" marR="0" indent="0" algn="r" defTabSz="825403"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Titillium Web"/>
        </a:defRPr>
      </a:lvl1pPr>
      <a:lvl2pPr marL="0" marR="0" indent="228574" algn="r" defTabSz="825403"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Titillium Web"/>
        </a:defRPr>
      </a:lvl2pPr>
      <a:lvl3pPr marL="0" marR="0" indent="457149" algn="r" defTabSz="825403"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Titillium Web"/>
        </a:defRPr>
      </a:lvl3pPr>
      <a:lvl4pPr marL="0" marR="0" indent="685723" algn="r" defTabSz="825403"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Titillium Web"/>
        </a:defRPr>
      </a:lvl4pPr>
      <a:lvl5pPr marL="0" marR="0" indent="914292" algn="r" defTabSz="825403"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Titillium Web"/>
        </a:defRPr>
      </a:lvl5pPr>
      <a:lvl6pPr marL="0" marR="0" indent="1142868" algn="r" defTabSz="825403"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Titillium Web"/>
        </a:defRPr>
      </a:lvl6pPr>
      <a:lvl7pPr marL="0" marR="0" indent="1371439" algn="r" defTabSz="825403"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Titillium Web"/>
        </a:defRPr>
      </a:lvl7pPr>
      <a:lvl8pPr marL="0" marR="0" indent="1600012" algn="r" defTabSz="825403"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Titillium Web"/>
        </a:defRPr>
      </a:lvl8pPr>
      <a:lvl9pPr marL="0" marR="0" indent="1828588" algn="r" defTabSz="825403" rtl="0" latinLnBrk="0">
        <a:lnSpc>
          <a:spcPct val="100000"/>
        </a:lnSpc>
        <a:spcBef>
          <a:spcPts val="0"/>
        </a:spcBef>
        <a:spcAft>
          <a:spcPts val="0"/>
        </a:spcAft>
        <a:buClrTx/>
        <a:buSzTx/>
        <a:buFontTx/>
        <a:buNone/>
        <a:tabLst/>
        <a:defRPr sz="2400" b="0" i="0" u="none" strike="noStrike" cap="none" spc="0" baseline="0">
          <a:ln>
            <a:noFill/>
          </a:ln>
          <a:solidFill>
            <a:schemeClr val="tx1"/>
          </a:solidFill>
          <a:uFillTx/>
          <a:latin typeface="+mn-lt"/>
          <a:ea typeface="+mn-ea"/>
          <a:cs typeface="+mn-cs"/>
          <a:sym typeface="Titillium Web"/>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6400" y="730259"/>
            <a:ext cx="21031200" cy="2651126"/>
          </a:xfrm>
          <a:prstGeom prst="rect">
            <a:avLst/>
          </a:prstGeom>
        </p:spPr>
        <p:txBody>
          <a:bodyPr vert="horz" lIns="182856" tIns="91429" rIns="182856" bIns="9142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76400" y="3651251"/>
            <a:ext cx="21031200" cy="8702678"/>
          </a:xfrm>
          <a:prstGeom prst="rect">
            <a:avLst/>
          </a:prstGeom>
        </p:spPr>
        <p:txBody>
          <a:bodyPr vert="horz" lIns="182856" tIns="91429" rIns="182856" bIns="9142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76400" y="12712704"/>
            <a:ext cx="5486400" cy="730252"/>
          </a:xfrm>
          <a:prstGeom prst="rect">
            <a:avLst/>
          </a:prstGeom>
        </p:spPr>
        <p:txBody>
          <a:bodyPr vert="horz" lIns="182856" tIns="91429" rIns="182856" bIns="91429" rtlCol="0" anchor="ctr"/>
          <a:lstStyle>
            <a:lvl1pPr algn="l">
              <a:defRPr sz="2400">
                <a:solidFill>
                  <a:schemeClr val="tx1">
                    <a:tint val="75000"/>
                  </a:schemeClr>
                </a:solidFill>
              </a:defRPr>
            </a:lvl1pPr>
          </a:lstStyle>
          <a:p>
            <a:pPr defTabSz="1828588" hangingPunct="1"/>
            <a:fld id="{D0FEC34A-A4C4-4CE3-9E24-047C9C52C341}" type="datetimeFigureOut">
              <a:rPr lang="en-US" kern="1200" smtClean="0">
                <a:solidFill>
                  <a:prstClr val="black">
                    <a:tint val="75000"/>
                  </a:prstClr>
                </a:solidFill>
                <a:latin typeface="Calibri" panose="020F0502020204030204"/>
                <a:ea typeface="+mn-ea"/>
                <a:cs typeface="+mn-cs"/>
              </a:rPr>
              <a:pPr defTabSz="1828588" hangingPunct="1"/>
              <a:t>9/7/2017</a:t>
            </a:fld>
            <a:endParaRPr lang="en-US" kern="1200">
              <a:solidFill>
                <a:prstClr val="black">
                  <a:tint val="75000"/>
                </a:prstClr>
              </a:solidFill>
              <a:latin typeface="Calibri" panose="020F0502020204030204"/>
              <a:ea typeface="+mn-ea"/>
              <a:cs typeface="+mn-cs"/>
            </a:endParaRPr>
          </a:p>
        </p:txBody>
      </p:sp>
      <p:sp>
        <p:nvSpPr>
          <p:cNvPr id="5" name="Footer Placeholder 4"/>
          <p:cNvSpPr>
            <a:spLocks noGrp="1"/>
          </p:cNvSpPr>
          <p:nvPr>
            <p:ph type="ftr" sz="quarter" idx="3"/>
          </p:nvPr>
        </p:nvSpPr>
        <p:spPr>
          <a:xfrm>
            <a:off x="8077200" y="12712704"/>
            <a:ext cx="8229600" cy="730252"/>
          </a:xfrm>
          <a:prstGeom prst="rect">
            <a:avLst/>
          </a:prstGeom>
        </p:spPr>
        <p:txBody>
          <a:bodyPr vert="horz" lIns="182856" tIns="91429" rIns="182856" bIns="91429" rtlCol="0" anchor="ctr"/>
          <a:lstStyle>
            <a:lvl1pPr algn="ctr">
              <a:defRPr sz="2400">
                <a:solidFill>
                  <a:schemeClr val="tx1">
                    <a:tint val="75000"/>
                  </a:schemeClr>
                </a:solidFill>
              </a:defRPr>
            </a:lvl1pPr>
          </a:lstStyle>
          <a:p>
            <a:pPr defTabSz="1828588" hangingPunct="1"/>
            <a:endParaRPr lang="en-US" kern="1200">
              <a:solidFill>
                <a:prstClr val="black">
                  <a:tint val="75000"/>
                </a:prstClr>
              </a:solidFill>
              <a:latin typeface="Calibri" panose="020F0502020204030204"/>
              <a:ea typeface="+mn-ea"/>
              <a:cs typeface="+mn-cs"/>
            </a:endParaRPr>
          </a:p>
        </p:txBody>
      </p:sp>
      <p:sp>
        <p:nvSpPr>
          <p:cNvPr id="6" name="Slide Number Placeholder 5"/>
          <p:cNvSpPr>
            <a:spLocks noGrp="1"/>
          </p:cNvSpPr>
          <p:nvPr>
            <p:ph type="sldNum" sz="quarter" idx="4"/>
          </p:nvPr>
        </p:nvSpPr>
        <p:spPr>
          <a:xfrm>
            <a:off x="17221200" y="12712704"/>
            <a:ext cx="5486400" cy="730252"/>
          </a:xfrm>
          <a:prstGeom prst="rect">
            <a:avLst/>
          </a:prstGeom>
        </p:spPr>
        <p:txBody>
          <a:bodyPr vert="horz" lIns="182856" tIns="91429" rIns="182856" bIns="91429" rtlCol="0" anchor="ctr"/>
          <a:lstStyle>
            <a:lvl1pPr algn="r">
              <a:defRPr sz="2400">
                <a:solidFill>
                  <a:schemeClr val="tx1">
                    <a:tint val="75000"/>
                  </a:schemeClr>
                </a:solidFill>
              </a:defRPr>
            </a:lvl1pPr>
          </a:lstStyle>
          <a:p>
            <a:pPr defTabSz="1828588" hangingPunct="1"/>
            <a:fld id="{D4093828-1B2A-46EB-AB42-31DDDC593BB8}" type="slidenum">
              <a:rPr lang="en-US" kern="1200" smtClean="0">
                <a:solidFill>
                  <a:prstClr val="black">
                    <a:tint val="75000"/>
                  </a:prstClr>
                </a:solidFill>
                <a:latin typeface="Calibri" panose="020F0502020204030204"/>
                <a:ea typeface="+mn-ea"/>
                <a:cs typeface="+mn-cs"/>
              </a:rPr>
              <a:pPr defTabSz="1828588" hangingPunct="1"/>
              <a:t>‹#›</a:t>
            </a:fld>
            <a:endParaRPr lang="en-US" kern="1200">
              <a:solidFill>
                <a:prstClr val="black">
                  <a:tint val="75000"/>
                </a:prstClr>
              </a:solidFill>
              <a:latin typeface="Calibri" panose="020F0502020204030204"/>
              <a:ea typeface="+mn-ea"/>
              <a:cs typeface="+mn-cs"/>
            </a:endParaRPr>
          </a:p>
        </p:txBody>
      </p:sp>
    </p:spTree>
    <p:extLst>
      <p:ext uri="{BB962C8B-B14F-4D97-AF65-F5344CB8AC3E}">
        <p14:creationId xmlns:p14="http://schemas.microsoft.com/office/powerpoint/2010/main" val="2567556508"/>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 id="2147483742" r:id="rId17"/>
    <p:sldLayoutId id="2147483743" r:id="rId18"/>
    <p:sldLayoutId id="2147483744" r:id="rId19"/>
    <p:sldLayoutId id="2147483745" r:id="rId20"/>
  </p:sldLayoutIdLst>
  <p:timing>
    <p:tnLst>
      <p:par>
        <p:cTn id="1" dur="indefinite" restart="never" nodeType="tmRoot"/>
      </p:par>
    </p:tnLst>
  </p:timing>
  <p:txStyles>
    <p:titleStyle>
      <a:lvl1pPr algn="l" defTabSz="1828588" rtl="0" eaLnBrk="1" latinLnBrk="0" hangingPunct="1">
        <a:lnSpc>
          <a:spcPct val="90000"/>
        </a:lnSpc>
        <a:spcBef>
          <a:spcPct val="0"/>
        </a:spcBef>
        <a:buNone/>
        <a:defRPr sz="8800" kern="1200">
          <a:solidFill>
            <a:schemeClr val="tx1"/>
          </a:solidFill>
          <a:latin typeface="+mj-lt"/>
          <a:ea typeface="+mj-ea"/>
          <a:cs typeface="+mj-cs"/>
        </a:defRPr>
      </a:lvl1pPr>
    </p:titleStyle>
    <p:bodyStyle>
      <a:lvl1pPr marL="457149" indent="-457149" algn="l" defTabSz="1828588" rtl="0" eaLnBrk="1" latinLnBrk="0" hangingPunct="1">
        <a:lnSpc>
          <a:spcPct val="90000"/>
        </a:lnSpc>
        <a:spcBef>
          <a:spcPts val="2000"/>
        </a:spcBef>
        <a:buFont typeface="Arial" panose="020B0604020202020204" pitchFamily="34" charset="0"/>
        <a:buChar char="•"/>
        <a:defRPr sz="5700" kern="1200">
          <a:solidFill>
            <a:schemeClr val="tx1"/>
          </a:solidFill>
          <a:latin typeface="+mn-lt"/>
          <a:ea typeface="+mn-ea"/>
          <a:cs typeface="+mn-cs"/>
        </a:defRPr>
      </a:lvl1pPr>
      <a:lvl2pPr marL="1371439" indent="-457149" algn="l" defTabSz="1828588"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5738" indent="-457149" algn="l" defTabSz="1828588"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030" indent="-457149" algn="l" defTabSz="1828588" rtl="0" eaLnBrk="1" latinLnBrk="0" hangingPunct="1">
        <a:lnSpc>
          <a:spcPct val="90000"/>
        </a:lnSpc>
        <a:spcBef>
          <a:spcPts val="1000"/>
        </a:spcBef>
        <a:buFont typeface="Arial" panose="020B0604020202020204" pitchFamily="34" charset="0"/>
        <a:buChar char="•"/>
        <a:defRPr sz="3800" kern="1200">
          <a:solidFill>
            <a:schemeClr val="tx1"/>
          </a:solidFill>
          <a:latin typeface="+mn-lt"/>
          <a:ea typeface="+mn-ea"/>
          <a:cs typeface="+mn-cs"/>
        </a:defRPr>
      </a:lvl4pPr>
      <a:lvl5pPr marL="4114321" indent="-457149" algn="l" defTabSz="1828588" rtl="0" eaLnBrk="1" latinLnBrk="0" hangingPunct="1">
        <a:lnSpc>
          <a:spcPct val="90000"/>
        </a:lnSpc>
        <a:spcBef>
          <a:spcPts val="1000"/>
        </a:spcBef>
        <a:buFont typeface="Arial" panose="020B0604020202020204" pitchFamily="34" charset="0"/>
        <a:buChar char="•"/>
        <a:defRPr sz="3800" kern="1200">
          <a:solidFill>
            <a:schemeClr val="tx1"/>
          </a:solidFill>
          <a:latin typeface="+mn-lt"/>
          <a:ea typeface="+mn-ea"/>
          <a:cs typeface="+mn-cs"/>
        </a:defRPr>
      </a:lvl5pPr>
      <a:lvl6pPr marL="5028616" indent="-457149" algn="l" defTabSz="1828588" rtl="0" eaLnBrk="1" latinLnBrk="0" hangingPunct="1">
        <a:lnSpc>
          <a:spcPct val="90000"/>
        </a:lnSpc>
        <a:spcBef>
          <a:spcPts val="1000"/>
        </a:spcBef>
        <a:buFont typeface="Arial" panose="020B0604020202020204" pitchFamily="34" charset="0"/>
        <a:buChar char="•"/>
        <a:defRPr sz="3800" kern="1200">
          <a:solidFill>
            <a:schemeClr val="tx1"/>
          </a:solidFill>
          <a:latin typeface="+mn-lt"/>
          <a:ea typeface="+mn-ea"/>
          <a:cs typeface="+mn-cs"/>
        </a:defRPr>
      </a:lvl6pPr>
      <a:lvl7pPr marL="5942910" indent="-457149" algn="l" defTabSz="1828588" rtl="0" eaLnBrk="1" latinLnBrk="0" hangingPunct="1">
        <a:lnSpc>
          <a:spcPct val="90000"/>
        </a:lnSpc>
        <a:spcBef>
          <a:spcPts val="1000"/>
        </a:spcBef>
        <a:buFont typeface="Arial" panose="020B0604020202020204" pitchFamily="34" charset="0"/>
        <a:buChar char="•"/>
        <a:defRPr sz="3800" kern="1200">
          <a:solidFill>
            <a:schemeClr val="tx1"/>
          </a:solidFill>
          <a:latin typeface="+mn-lt"/>
          <a:ea typeface="+mn-ea"/>
          <a:cs typeface="+mn-cs"/>
        </a:defRPr>
      </a:lvl7pPr>
      <a:lvl8pPr marL="6857206" indent="-457149" algn="l" defTabSz="1828588" rtl="0" eaLnBrk="1" latinLnBrk="0" hangingPunct="1">
        <a:lnSpc>
          <a:spcPct val="90000"/>
        </a:lnSpc>
        <a:spcBef>
          <a:spcPts val="1000"/>
        </a:spcBef>
        <a:buFont typeface="Arial" panose="020B0604020202020204" pitchFamily="34" charset="0"/>
        <a:buChar char="•"/>
        <a:defRPr sz="3800" kern="1200">
          <a:solidFill>
            <a:schemeClr val="tx1"/>
          </a:solidFill>
          <a:latin typeface="+mn-lt"/>
          <a:ea typeface="+mn-ea"/>
          <a:cs typeface="+mn-cs"/>
        </a:defRPr>
      </a:lvl8pPr>
      <a:lvl9pPr marL="7771498" indent="-457149" algn="l" defTabSz="1828588" rtl="0" eaLnBrk="1" latinLnBrk="0" hangingPunct="1">
        <a:lnSpc>
          <a:spcPct val="90000"/>
        </a:lnSpc>
        <a:spcBef>
          <a:spcPts val="1000"/>
        </a:spcBef>
        <a:buFont typeface="Arial" panose="020B0604020202020204" pitchFamily="34" charset="0"/>
        <a:buChar char="•"/>
        <a:defRPr sz="3800" kern="1200">
          <a:solidFill>
            <a:schemeClr val="tx1"/>
          </a:solidFill>
          <a:latin typeface="+mn-lt"/>
          <a:ea typeface="+mn-ea"/>
          <a:cs typeface="+mn-cs"/>
        </a:defRPr>
      </a:lvl9pPr>
    </p:bodyStyle>
    <p:otherStyle>
      <a:defPPr>
        <a:defRPr lang="en-US"/>
      </a:defPPr>
      <a:lvl1pPr marL="0" algn="l" defTabSz="1828588" rtl="0" eaLnBrk="1" latinLnBrk="0" hangingPunct="1">
        <a:defRPr sz="3800" kern="1200">
          <a:solidFill>
            <a:schemeClr val="tx1"/>
          </a:solidFill>
          <a:latin typeface="+mn-lt"/>
          <a:ea typeface="+mn-ea"/>
          <a:cs typeface="+mn-cs"/>
        </a:defRPr>
      </a:lvl1pPr>
      <a:lvl2pPr marL="914292" algn="l" defTabSz="1828588" rtl="0" eaLnBrk="1" latinLnBrk="0" hangingPunct="1">
        <a:defRPr sz="3800" kern="1200">
          <a:solidFill>
            <a:schemeClr val="tx1"/>
          </a:solidFill>
          <a:latin typeface="+mn-lt"/>
          <a:ea typeface="+mn-ea"/>
          <a:cs typeface="+mn-cs"/>
        </a:defRPr>
      </a:lvl2pPr>
      <a:lvl3pPr marL="1828588" algn="l" defTabSz="1828588" rtl="0" eaLnBrk="1" latinLnBrk="0" hangingPunct="1">
        <a:defRPr sz="3800" kern="1200">
          <a:solidFill>
            <a:schemeClr val="tx1"/>
          </a:solidFill>
          <a:latin typeface="+mn-lt"/>
          <a:ea typeface="+mn-ea"/>
          <a:cs typeface="+mn-cs"/>
        </a:defRPr>
      </a:lvl3pPr>
      <a:lvl4pPr marL="2742883" algn="l" defTabSz="1828588" rtl="0" eaLnBrk="1" latinLnBrk="0" hangingPunct="1">
        <a:defRPr sz="3800" kern="1200">
          <a:solidFill>
            <a:schemeClr val="tx1"/>
          </a:solidFill>
          <a:latin typeface="+mn-lt"/>
          <a:ea typeface="+mn-ea"/>
          <a:cs typeface="+mn-cs"/>
        </a:defRPr>
      </a:lvl4pPr>
      <a:lvl5pPr marL="3657177" algn="l" defTabSz="1828588" rtl="0" eaLnBrk="1" latinLnBrk="0" hangingPunct="1">
        <a:defRPr sz="3800" kern="1200">
          <a:solidFill>
            <a:schemeClr val="tx1"/>
          </a:solidFill>
          <a:latin typeface="+mn-lt"/>
          <a:ea typeface="+mn-ea"/>
          <a:cs typeface="+mn-cs"/>
        </a:defRPr>
      </a:lvl5pPr>
      <a:lvl6pPr marL="4571471" algn="l" defTabSz="1828588" rtl="0" eaLnBrk="1" latinLnBrk="0" hangingPunct="1">
        <a:defRPr sz="3800" kern="1200">
          <a:solidFill>
            <a:schemeClr val="tx1"/>
          </a:solidFill>
          <a:latin typeface="+mn-lt"/>
          <a:ea typeface="+mn-ea"/>
          <a:cs typeface="+mn-cs"/>
        </a:defRPr>
      </a:lvl6pPr>
      <a:lvl7pPr marL="5485763" algn="l" defTabSz="1828588" rtl="0" eaLnBrk="1" latinLnBrk="0" hangingPunct="1">
        <a:defRPr sz="3800" kern="1200">
          <a:solidFill>
            <a:schemeClr val="tx1"/>
          </a:solidFill>
          <a:latin typeface="+mn-lt"/>
          <a:ea typeface="+mn-ea"/>
          <a:cs typeface="+mn-cs"/>
        </a:defRPr>
      </a:lvl7pPr>
      <a:lvl8pPr marL="6400059" algn="l" defTabSz="1828588" rtl="0" eaLnBrk="1" latinLnBrk="0" hangingPunct="1">
        <a:defRPr sz="3800" kern="1200">
          <a:solidFill>
            <a:schemeClr val="tx1"/>
          </a:solidFill>
          <a:latin typeface="+mn-lt"/>
          <a:ea typeface="+mn-ea"/>
          <a:cs typeface="+mn-cs"/>
        </a:defRPr>
      </a:lvl8pPr>
      <a:lvl9pPr marL="7314351" algn="l" defTabSz="1828588" rtl="0" eaLnBrk="1" latinLnBrk="0" hangingPunct="1">
        <a:defRPr sz="3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6400" y="730257"/>
            <a:ext cx="21031200" cy="2651126"/>
          </a:xfrm>
          <a:prstGeom prst="rect">
            <a:avLst/>
          </a:prstGeom>
        </p:spPr>
        <p:txBody>
          <a:bodyPr vert="horz" lIns="182856" tIns="91429" rIns="182856" bIns="9142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76400" y="3651251"/>
            <a:ext cx="21031200" cy="8702678"/>
          </a:xfrm>
          <a:prstGeom prst="rect">
            <a:avLst/>
          </a:prstGeom>
        </p:spPr>
        <p:txBody>
          <a:bodyPr vert="horz" lIns="182856" tIns="91429" rIns="182856" bIns="9142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76400" y="12712702"/>
            <a:ext cx="5486400" cy="730252"/>
          </a:xfrm>
          <a:prstGeom prst="rect">
            <a:avLst/>
          </a:prstGeom>
        </p:spPr>
        <p:txBody>
          <a:bodyPr vert="horz" lIns="182856" tIns="91429" rIns="182856" bIns="91429" rtlCol="0" anchor="ctr"/>
          <a:lstStyle>
            <a:lvl1pPr algn="l">
              <a:defRPr sz="2400">
                <a:solidFill>
                  <a:schemeClr val="tx1">
                    <a:tint val="75000"/>
                  </a:schemeClr>
                </a:solidFill>
              </a:defRPr>
            </a:lvl1pPr>
          </a:lstStyle>
          <a:p>
            <a:pPr defTabSz="1828588" hangingPunct="1"/>
            <a:fld id="{D0FEC34A-A4C4-4CE3-9E24-047C9C52C341}" type="datetimeFigureOut">
              <a:rPr lang="en-US" kern="1200" smtClean="0">
                <a:solidFill>
                  <a:prstClr val="black">
                    <a:tint val="75000"/>
                  </a:prstClr>
                </a:solidFill>
                <a:latin typeface="Calibri" panose="020F0502020204030204"/>
                <a:ea typeface="+mn-ea"/>
                <a:cs typeface="+mn-cs"/>
              </a:rPr>
              <a:pPr defTabSz="1828588" hangingPunct="1"/>
              <a:t>9/7/2017</a:t>
            </a:fld>
            <a:endParaRPr lang="en-US" kern="1200">
              <a:solidFill>
                <a:prstClr val="black">
                  <a:tint val="75000"/>
                </a:prstClr>
              </a:solidFill>
              <a:latin typeface="Calibri" panose="020F0502020204030204"/>
              <a:ea typeface="+mn-ea"/>
              <a:cs typeface="+mn-cs"/>
            </a:endParaRPr>
          </a:p>
        </p:txBody>
      </p:sp>
      <p:sp>
        <p:nvSpPr>
          <p:cNvPr id="5" name="Footer Placeholder 4"/>
          <p:cNvSpPr>
            <a:spLocks noGrp="1"/>
          </p:cNvSpPr>
          <p:nvPr>
            <p:ph type="ftr" sz="quarter" idx="3"/>
          </p:nvPr>
        </p:nvSpPr>
        <p:spPr>
          <a:xfrm>
            <a:off x="8077200" y="12712702"/>
            <a:ext cx="8229600" cy="730252"/>
          </a:xfrm>
          <a:prstGeom prst="rect">
            <a:avLst/>
          </a:prstGeom>
        </p:spPr>
        <p:txBody>
          <a:bodyPr vert="horz" lIns="182856" tIns="91429" rIns="182856" bIns="91429" rtlCol="0" anchor="ctr"/>
          <a:lstStyle>
            <a:lvl1pPr algn="ctr">
              <a:defRPr sz="2400">
                <a:solidFill>
                  <a:schemeClr val="tx1">
                    <a:tint val="75000"/>
                  </a:schemeClr>
                </a:solidFill>
              </a:defRPr>
            </a:lvl1pPr>
          </a:lstStyle>
          <a:p>
            <a:pPr defTabSz="1828588" hangingPunct="1"/>
            <a:endParaRPr lang="en-US" kern="1200">
              <a:solidFill>
                <a:prstClr val="black">
                  <a:tint val="75000"/>
                </a:prstClr>
              </a:solidFill>
              <a:latin typeface="Calibri" panose="020F0502020204030204"/>
              <a:ea typeface="+mn-ea"/>
              <a:cs typeface="+mn-cs"/>
            </a:endParaRPr>
          </a:p>
        </p:txBody>
      </p:sp>
      <p:sp>
        <p:nvSpPr>
          <p:cNvPr id="6" name="Slide Number Placeholder 5"/>
          <p:cNvSpPr>
            <a:spLocks noGrp="1"/>
          </p:cNvSpPr>
          <p:nvPr>
            <p:ph type="sldNum" sz="quarter" idx="4"/>
          </p:nvPr>
        </p:nvSpPr>
        <p:spPr>
          <a:xfrm>
            <a:off x="17221200" y="12712702"/>
            <a:ext cx="5486400" cy="730252"/>
          </a:xfrm>
          <a:prstGeom prst="rect">
            <a:avLst/>
          </a:prstGeom>
        </p:spPr>
        <p:txBody>
          <a:bodyPr vert="horz" lIns="182856" tIns="91429" rIns="182856" bIns="91429" rtlCol="0" anchor="ctr"/>
          <a:lstStyle>
            <a:lvl1pPr algn="r">
              <a:defRPr sz="2400">
                <a:solidFill>
                  <a:schemeClr val="tx1">
                    <a:tint val="75000"/>
                  </a:schemeClr>
                </a:solidFill>
              </a:defRPr>
            </a:lvl1pPr>
          </a:lstStyle>
          <a:p>
            <a:pPr defTabSz="1828588" hangingPunct="1"/>
            <a:fld id="{D4093828-1B2A-46EB-AB42-31DDDC593BB8}" type="slidenum">
              <a:rPr lang="en-US" kern="1200" smtClean="0">
                <a:solidFill>
                  <a:prstClr val="black">
                    <a:tint val="75000"/>
                  </a:prstClr>
                </a:solidFill>
                <a:latin typeface="Calibri" panose="020F0502020204030204"/>
                <a:ea typeface="+mn-ea"/>
                <a:cs typeface="+mn-cs"/>
              </a:rPr>
              <a:pPr defTabSz="1828588" hangingPunct="1"/>
              <a:t>‹#›</a:t>
            </a:fld>
            <a:endParaRPr lang="en-US" kern="1200">
              <a:solidFill>
                <a:prstClr val="black">
                  <a:tint val="75000"/>
                </a:prstClr>
              </a:solidFill>
              <a:latin typeface="Calibri" panose="020F0502020204030204"/>
              <a:ea typeface="+mn-ea"/>
              <a:cs typeface="+mn-cs"/>
            </a:endParaRPr>
          </a:p>
        </p:txBody>
      </p:sp>
    </p:spTree>
    <p:extLst>
      <p:ext uri="{BB962C8B-B14F-4D97-AF65-F5344CB8AC3E}">
        <p14:creationId xmlns:p14="http://schemas.microsoft.com/office/powerpoint/2010/main" val="3180201534"/>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 id="2147483759" r:id="rId13"/>
    <p:sldLayoutId id="2147483760" r:id="rId14"/>
    <p:sldLayoutId id="2147483761" r:id="rId15"/>
    <p:sldLayoutId id="2147483762" r:id="rId16"/>
    <p:sldLayoutId id="2147483763" r:id="rId17"/>
    <p:sldLayoutId id="2147483764" r:id="rId18"/>
    <p:sldLayoutId id="2147483765" r:id="rId19"/>
    <p:sldLayoutId id="2147483766" r:id="rId20"/>
  </p:sldLayoutIdLst>
  <p:timing>
    <p:tnLst>
      <p:par>
        <p:cTn id="1" dur="indefinite" restart="never" nodeType="tmRoot"/>
      </p:par>
    </p:tnLst>
  </p:timing>
  <p:txStyles>
    <p:titleStyle>
      <a:lvl1pPr algn="l" defTabSz="1828588" rtl="0" eaLnBrk="1" latinLnBrk="0" hangingPunct="1">
        <a:lnSpc>
          <a:spcPct val="90000"/>
        </a:lnSpc>
        <a:spcBef>
          <a:spcPct val="0"/>
        </a:spcBef>
        <a:buNone/>
        <a:defRPr sz="8800" kern="1200">
          <a:solidFill>
            <a:schemeClr val="tx1"/>
          </a:solidFill>
          <a:latin typeface="+mj-lt"/>
          <a:ea typeface="+mj-ea"/>
          <a:cs typeface="+mj-cs"/>
        </a:defRPr>
      </a:lvl1pPr>
    </p:titleStyle>
    <p:bodyStyle>
      <a:lvl1pPr marL="457149" indent="-457149" algn="l" defTabSz="1828588" rtl="0" eaLnBrk="1" latinLnBrk="0" hangingPunct="1">
        <a:lnSpc>
          <a:spcPct val="90000"/>
        </a:lnSpc>
        <a:spcBef>
          <a:spcPts val="2000"/>
        </a:spcBef>
        <a:buFont typeface="Arial" panose="020B0604020202020204" pitchFamily="34" charset="0"/>
        <a:buChar char="•"/>
        <a:defRPr sz="5700" kern="1200">
          <a:solidFill>
            <a:schemeClr val="tx1"/>
          </a:solidFill>
          <a:latin typeface="+mn-lt"/>
          <a:ea typeface="+mn-ea"/>
          <a:cs typeface="+mn-cs"/>
        </a:defRPr>
      </a:lvl1pPr>
      <a:lvl2pPr marL="1371439" indent="-457149" algn="l" defTabSz="1828588"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5738" indent="-457149" algn="l" defTabSz="1828588"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030" indent="-457149" algn="l" defTabSz="1828588" rtl="0" eaLnBrk="1" latinLnBrk="0" hangingPunct="1">
        <a:lnSpc>
          <a:spcPct val="90000"/>
        </a:lnSpc>
        <a:spcBef>
          <a:spcPts val="1000"/>
        </a:spcBef>
        <a:buFont typeface="Arial" panose="020B0604020202020204" pitchFamily="34" charset="0"/>
        <a:buChar char="•"/>
        <a:defRPr sz="3800" kern="1200">
          <a:solidFill>
            <a:schemeClr val="tx1"/>
          </a:solidFill>
          <a:latin typeface="+mn-lt"/>
          <a:ea typeface="+mn-ea"/>
          <a:cs typeface="+mn-cs"/>
        </a:defRPr>
      </a:lvl4pPr>
      <a:lvl5pPr marL="4114321" indent="-457149" algn="l" defTabSz="1828588" rtl="0" eaLnBrk="1" latinLnBrk="0" hangingPunct="1">
        <a:lnSpc>
          <a:spcPct val="90000"/>
        </a:lnSpc>
        <a:spcBef>
          <a:spcPts val="1000"/>
        </a:spcBef>
        <a:buFont typeface="Arial" panose="020B0604020202020204" pitchFamily="34" charset="0"/>
        <a:buChar char="•"/>
        <a:defRPr sz="3800" kern="1200">
          <a:solidFill>
            <a:schemeClr val="tx1"/>
          </a:solidFill>
          <a:latin typeface="+mn-lt"/>
          <a:ea typeface="+mn-ea"/>
          <a:cs typeface="+mn-cs"/>
        </a:defRPr>
      </a:lvl5pPr>
      <a:lvl6pPr marL="5028616" indent="-457149" algn="l" defTabSz="1828588" rtl="0" eaLnBrk="1" latinLnBrk="0" hangingPunct="1">
        <a:lnSpc>
          <a:spcPct val="90000"/>
        </a:lnSpc>
        <a:spcBef>
          <a:spcPts val="1000"/>
        </a:spcBef>
        <a:buFont typeface="Arial" panose="020B0604020202020204" pitchFamily="34" charset="0"/>
        <a:buChar char="•"/>
        <a:defRPr sz="3800" kern="1200">
          <a:solidFill>
            <a:schemeClr val="tx1"/>
          </a:solidFill>
          <a:latin typeface="+mn-lt"/>
          <a:ea typeface="+mn-ea"/>
          <a:cs typeface="+mn-cs"/>
        </a:defRPr>
      </a:lvl6pPr>
      <a:lvl7pPr marL="5942910" indent="-457149" algn="l" defTabSz="1828588" rtl="0" eaLnBrk="1" latinLnBrk="0" hangingPunct="1">
        <a:lnSpc>
          <a:spcPct val="90000"/>
        </a:lnSpc>
        <a:spcBef>
          <a:spcPts val="1000"/>
        </a:spcBef>
        <a:buFont typeface="Arial" panose="020B0604020202020204" pitchFamily="34" charset="0"/>
        <a:buChar char="•"/>
        <a:defRPr sz="3800" kern="1200">
          <a:solidFill>
            <a:schemeClr val="tx1"/>
          </a:solidFill>
          <a:latin typeface="+mn-lt"/>
          <a:ea typeface="+mn-ea"/>
          <a:cs typeface="+mn-cs"/>
        </a:defRPr>
      </a:lvl7pPr>
      <a:lvl8pPr marL="6857206" indent="-457149" algn="l" defTabSz="1828588" rtl="0" eaLnBrk="1" latinLnBrk="0" hangingPunct="1">
        <a:lnSpc>
          <a:spcPct val="90000"/>
        </a:lnSpc>
        <a:spcBef>
          <a:spcPts val="1000"/>
        </a:spcBef>
        <a:buFont typeface="Arial" panose="020B0604020202020204" pitchFamily="34" charset="0"/>
        <a:buChar char="•"/>
        <a:defRPr sz="3800" kern="1200">
          <a:solidFill>
            <a:schemeClr val="tx1"/>
          </a:solidFill>
          <a:latin typeface="+mn-lt"/>
          <a:ea typeface="+mn-ea"/>
          <a:cs typeface="+mn-cs"/>
        </a:defRPr>
      </a:lvl8pPr>
      <a:lvl9pPr marL="7771498" indent="-457149" algn="l" defTabSz="1828588" rtl="0" eaLnBrk="1" latinLnBrk="0" hangingPunct="1">
        <a:lnSpc>
          <a:spcPct val="90000"/>
        </a:lnSpc>
        <a:spcBef>
          <a:spcPts val="1000"/>
        </a:spcBef>
        <a:buFont typeface="Arial" panose="020B0604020202020204" pitchFamily="34" charset="0"/>
        <a:buChar char="•"/>
        <a:defRPr sz="3800" kern="1200">
          <a:solidFill>
            <a:schemeClr val="tx1"/>
          </a:solidFill>
          <a:latin typeface="+mn-lt"/>
          <a:ea typeface="+mn-ea"/>
          <a:cs typeface="+mn-cs"/>
        </a:defRPr>
      </a:lvl9pPr>
    </p:bodyStyle>
    <p:otherStyle>
      <a:defPPr>
        <a:defRPr lang="en-US"/>
      </a:defPPr>
      <a:lvl1pPr marL="0" algn="l" defTabSz="1828588" rtl="0" eaLnBrk="1" latinLnBrk="0" hangingPunct="1">
        <a:defRPr sz="3800" kern="1200">
          <a:solidFill>
            <a:schemeClr val="tx1"/>
          </a:solidFill>
          <a:latin typeface="+mn-lt"/>
          <a:ea typeface="+mn-ea"/>
          <a:cs typeface="+mn-cs"/>
        </a:defRPr>
      </a:lvl1pPr>
      <a:lvl2pPr marL="914292" algn="l" defTabSz="1828588" rtl="0" eaLnBrk="1" latinLnBrk="0" hangingPunct="1">
        <a:defRPr sz="3800" kern="1200">
          <a:solidFill>
            <a:schemeClr val="tx1"/>
          </a:solidFill>
          <a:latin typeface="+mn-lt"/>
          <a:ea typeface="+mn-ea"/>
          <a:cs typeface="+mn-cs"/>
        </a:defRPr>
      </a:lvl2pPr>
      <a:lvl3pPr marL="1828588" algn="l" defTabSz="1828588" rtl="0" eaLnBrk="1" latinLnBrk="0" hangingPunct="1">
        <a:defRPr sz="3800" kern="1200">
          <a:solidFill>
            <a:schemeClr val="tx1"/>
          </a:solidFill>
          <a:latin typeface="+mn-lt"/>
          <a:ea typeface="+mn-ea"/>
          <a:cs typeface="+mn-cs"/>
        </a:defRPr>
      </a:lvl3pPr>
      <a:lvl4pPr marL="2742883" algn="l" defTabSz="1828588" rtl="0" eaLnBrk="1" latinLnBrk="0" hangingPunct="1">
        <a:defRPr sz="3800" kern="1200">
          <a:solidFill>
            <a:schemeClr val="tx1"/>
          </a:solidFill>
          <a:latin typeface="+mn-lt"/>
          <a:ea typeface="+mn-ea"/>
          <a:cs typeface="+mn-cs"/>
        </a:defRPr>
      </a:lvl4pPr>
      <a:lvl5pPr marL="3657177" algn="l" defTabSz="1828588" rtl="0" eaLnBrk="1" latinLnBrk="0" hangingPunct="1">
        <a:defRPr sz="3800" kern="1200">
          <a:solidFill>
            <a:schemeClr val="tx1"/>
          </a:solidFill>
          <a:latin typeface="+mn-lt"/>
          <a:ea typeface="+mn-ea"/>
          <a:cs typeface="+mn-cs"/>
        </a:defRPr>
      </a:lvl5pPr>
      <a:lvl6pPr marL="4571471" algn="l" defTabSz="1828588" rtl="0" eaLnBrk="1" latinLnBrk="0" hangingPunct="1">
        <a:defRPr sz="3800" kern="1200">
          <a:solidFill>
            <a:schemeClr val="tx1"/>
          </a:solidFill>
          <a:latin typeface="+mn-lt"/>
          <a:ea typeface="+mn-ea"/>
          <a:cs typeface="+mn-cs"/>
        </a:defRPr>
      </a:lvl6pPr>
      <a:lvl7pPr marL="5485763" algn="l" defTabSz="1828588" rtl="0" eaLnBrk="1" latinLnBrk="0" hangingPunct="1">
        <a:defRPr sz="3800" kern="1200">
          <a:solidFill>
            <a:schemeClr val="tx1"/>
          </a:solidFill>
          <a:latin typeface="+mn-lt"/>
          <a:ea typeface="+mn-ea"/>
          <a:cs typeface="+mn-cs"/>
        </a:defRPr>
      </a:lvl7pPr>
      <a:lvl8pPr marL="6400059" algn="l" defTabSz="1828588" rtl="0" eaLnBrk="1" latinLnBrk="0" hangingPunct="1">
        <a:defRPr sz="3800" kern="1200">
          <a:solidFill>
            <a:schemeClr val="tx1"/>
          </a:solidFill>
          <a:latin typeface="+mn-lt"/>
          <a:ea typeface="+mn-ea"/>
          <a:cs typeface="+mn-cs"/>
        </a:defRPr>
      </a:lvl8pPr>
      <a:lvl9pPr marL="7314351" algn="l" defTabSz="1828588" rtl="0" eaLnBrk="1" latinLnBrk="0" hangingPunct="1">
        <a:defRPr sz="3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9200" y="549278"/>
            <a:ext cx="21945600" cy="2286000"/>
          </a:xfrm>
          <a:prstGeom prst="rect">
            <a:avLst/>
          </a:prstGeom>
        </p:spPr>
        <p:txBody>
          <a:bodyPr vert="horz" lIns="243809" tIns="121904" rIns="243809" bIns="12190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219200" y="3200409"/>
            <a:ext cx="21945600" cy="9051926"/>
          </a:xfrm>
          <a:prstGeom prst="rect">
            <a:avLst/>
          </a:prstGeom>
        </p:spPr>
        <p:txBody>
          <a:bodyPr vert="horz" lIns="243809" tIns="121904" rIns="243809" bIns="1219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219200" y="12712702"/>
            <a:ext cx="5689600" cy="730252"/>
          </a:xfrm>
          <a:prstGeom prst="rect">
            <a:avLst/>
          </a:prstGeom>
        </p:spPr>
        <p:txBody>
          <a:bodyPr vert="horz" lIns="243809" tIns="121904" rIns="243809" bIns="121904" rtlCol="0" anchor="ctr"/>
          <a:lstStyle>
            <a:lvl1pPr algn="l">
              <a:defRPr sz="3100">
                <a:solidFill>
                  <a:schemeClr val="tx1">
                    <a:tint val="75000"/>
                  </a:schemeClr>
                </a:solidFill>
              </a:defRPr>
            </a:lvl1pPr>
          </a:lstStyle>
          <a:p>
            <a:pPr defTabSz="2438054" hangingPunct="1"/>
            <a:fld id="{1D8BD707-D9CF-40AE-B4C6-C98DA3205C09}" type="datetimeFigureOut">
              <a:rPr lang="en-US" kern="1200" smtClean="0">
                <a:solidFill>
                  <a:prstClr val="black">
                    <a:tint val="75000"/>
                  </a:prstClr>
                </a:solidFill>
                <a:latin typeface="Calibri"/>
                <a:ea typeface="+mn-ea"/>
                <a:cs typeface="+mn-cs"/>
              </a:rPr>
              <a:pPr defTabSz="2438054" hangingPunct="1"/>
              <a:t>9/7/2017</a:t>
            </a:fld>
            <a:endParaRPr lang="en-US" kern="1200">
              <a:solidFill>
                <a:prstClr val="black">
                  <a:tint val="75000"/>
                </a:prstClr>
              </a:solidFill>
              <a:latin typeface="Calibri"/>
              <a:ea typeface="+mn-ea"/>
              <a:cs typeface="+mn-cs"/>
            </a:endParaRPr>
          </a:p>
        </p:txBody>
      </p:sp>
      <p:sp>
        <p:nvSpPr>
          <p:cNvPr id="5" name="Footer Placeholder 4"/>
          <p:cNvSpPr>
            <a:spLocks noGrp="1"/>
          </p:cNvSpPr>
          <p:nvPr>
            <p:ph type="ftr" sz="quarter" idx="3"/>
          </p:nvPr>
        </p:nvSpPr>
        <p:spPr>
          <a:xfrm>
            <a:off x="8331200" y="12712702"/>
            <a:ext cx="7721600" cy="730252"/>
          </a:xfrm>
          <a:prstGeom prst="rect">
            <a:avLst/>
          </a:prstGeom>
        </p:spPr>
        <p:txBody>
          <a:bodyPr vert="horz" lIns="243809" tIns="121904" rIns="243809" bIns="121904" rtlCol="0" anchor="ctr"/>
          <a:lstStyle>
            <a:lvl1pPr algn="ctr">
              <a:defRPr sz="3100">
                <a:solidFill>
                  <a:schemeClr val="tx1">
                    <a:tint val="75000"/>
                  </a:schemeClr>
                </a:solidFill>
              </a:defRPr>
            </a:lvl1pPr>
          </a:lstStyle>
          <a:p>
            <a:pPr defTabSz="2438054" hangingPunct="1"/>
            <a:endParaRPr lang="en-US" kern="1200">
              <a:solidFill>
                <a:prstClr val="black">
                  <a:tint val="75000"/>
                </a:prstClr>
              </a:solidFill>
              <a:latin typeface="Calibri"/>
              <a:ea typeface="+mn-ea"/>
              <a:cs typeface="+mn-cs"/>
            </a:endParaRPr>
          </a:p>
        </p:txBody>
      </p:sp>
      <p:sp>
        <p:nvSpPr>
          <p:cNvPr id="6" name="Slide Number Placeholder 5"/>
          <p:cNvSpPr>
            <a:spLocks noGrp="1"/>
          </p:cNvSpPr>
          <p:nvPr>
            <p:ph type="sldNum" sz="quarter" idx="4"/>
          </p:nvPr>
        </p:nvSpPr>
        <p:spPr>
          <a:xfrm>
            <a:off x="17475200" y="12712702"/>
            <a:ext cx="5689600" cy="730252"/>
          </a:xfrm>
          <a:prstGeom prst="rect">
            <a:avLst/>
          </a:prstGeom>
        </p:spPr>
        <p:txBody>
          <a:bodyPr vert="horz" lIns="243809" tIns="121904" rIns="243809" bIns="121904" rtlCol="0" anchor="ctr"/>
          <a:lstStyle>
            <a:lvl1pPr algn="r">
              <a:defRPr sz="3100">
                <a:solidFill>
                  <a:schemeClr val="tx1">
                    <a:tint val="75000"/>
                  </a:schemeClr>
                </a:solidFill>
              </a:defRPr>
            </a:lvl1pPr>
          </a:lstStyle>
          <a:p>
            <a:pPr defTabSz="2438054" hangingPunct="1"/>
            <a:fld id="{B6F15528-21DE-4FAA-801E-634DDDAF4B2B}" type="slidenum">
              <a:rPr lang="en-US" kern="1200" smtClean="0">
                <a:solidFill>
                  <a:prstClr val="black">
                    <a:tint val="75000"/>
                  </a:prstClr>
                </a:solidFill>
                <a:latin typeface="Calibri"/>
                <a:ea typeface="+mn-ea"/>
                <a:cs typeface="+mn-cs"/>
              </a:rPr>
              <a:pPr defTabSz="2438054" hangingPunct="1"/>
              <a:t>‹#›</a:t>
            </a:fld>
            <a:endParaRPr lang="en-US"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705253110"/>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2438054" rtl="0" eaLnBrk="1" latinLnBrk="0" hangingPunct="1">
        <a:spcBef>
          <a:spcPct val="0"/>
        </a:spcBef>
        <a:buNone/>
        <a:defRPr sz="11700" kern="1200">
          <a:solidFill>
            <a:schemeClr val="tx1"/>
          </a:solidFill>
          <a:latin typeface="+mj-lt"/>
          <a:ea typeface="+mj-ea"/>
          <a:cs typeface="+mj-cs"/>
        </a:defRPr>
      </a:lvl1pPr>
    </p:titleStyle>
    <p:bodyStyle>
      <a:lvl1pPr marL="914268" indent="-914268" algn="l" defTabSz="2438054" rtl="0" eaLnBrk="1" latinLnBrk="0" hangingPunct="1">
        <a:spcBef>
          <a:spcPct val="20000"/>
        </a:spcBef>
        <a:buFont typeface="Arial" pitchFamily="34" charset="0"/>
        <a:buChar char="•"/>
        <a:defRPr sz="8600" kern="1200">
          <a:solidFill>
            <a:schemeClr val="tx1"/>
          </a:solidFill>
          <a:latin typeface="+mn-lt"/>
          <a:ea typeface="+mn-ea"/>
          <a:cs typeface="+mn-cs"/>
        </a:defRPr>
      </a:lvl1pPr>
      <a:lvl2pPr marL="1980923" indent="-761893" algn="l" defTabSz="2438054" rtl="0" eaLnBrk="1" latinLnBrk="0" hangingPunct="1">
        <a:spcBef>
          <a:spcPct val="20000"/>
        </a:spcBef>
        <a:buFont typeface="Arial" pitchFamily="34" charset="0"/>
        <a:buChar char="–"/>
        <a:defRPr sz="7600" kern="1200">
          <a:solidFill>
            <a:schemeClr val="tx1"/>
          </a:solidFill>
          <a:latin typeface="+mn-lt"/>
          <a:ea typeface="+mn-ea"/>
          <a:cs typeface="+mn-cs"/>
        </a:defRPr>
      </a:lvl2pPr>
      <a:lvl3pPr marL="3047571" indent="-609513" algn="l" defTabSz="2438054" rtl="0" eaLnBrk="1" latinLnBrk="0" hangingPunct="1">
        <a:spcBef>
          <a:spcPct val="20000"/>
        </a:spcBef>
        <a:buFont typeface="Arial" pitchFamily="34" charset="0"/>
        <a:buChar char="•"/>
        <a:defRPr sz="6400" kern="1200">
          <a:solidFill>
            <a:schemeClr val="tx1"/>
          </a:solidFill>
          <a:latin typeface="+mn-lt"/>
          <a:ea typeface="+mn-ea"/>
          <a:cs typeface="+mn-cs"/>
        </a:defRPr>
      </a:lvl3pPr>
      <a:lvl4pPr marL="4266599" indent="-609513" algn="l" defTabSz="2438054" rtl="0" eaLnBrk="1" latinLnBrk="0" hangingPunct="1">
        <a:spcBef>
          <a:spcPct val="20000"/>
        </a:spcBef>
        <a:buFont typeface="Arial" pitchFamily="34" charset="0"/>
        <a:buChar char="–"/>
        <a:defRPr sz="5200" kern="1200">
          <a:solidFill>
            <a:schemeClr val="tx1"/>
          </a:solidFill>
          <a:latin typeface="+mn-lt"/>
          <a:ea typeface="+mn-ea"/>
          <a:cs typeface="+mn-cs"/>
        </a:defRPr>
      </a:lvl4pPr>
      <a:lvl5pPr marL="5485627" indent="-609513" algn="l" defTabSz="2438054" rtl="0" eaLnBrk="1" latinLnBrk="0" hangingPunct="1">
        <a:spcBef>
          <a:spcPct val="20000"/>
        </a:spcBef>
        <a:buFont typeface="Arial" pitchFamily="34" charset="0"/>
        <a:buChar char="»"/>
        <a:defRPr sz="5200" kern="1200">
          <a:solidFill>
            <a:schemeClr val="tx1"/>
          </a:solidFill>
          <a:latin typeface="+mn-lt"/>
          <a:ea typeface="+mn-ea"/>
          <a:cs typeface="+mn-cs"/>
        </a:defRPr>
      </a:lvl5pPr>
      <a:lvl6pPr marL="6704652" indent="-609513" algn="l" defTabSz="2438054" rtl="0" eaLnBrk="1" latinLnBrk="0" hangingPunct="1">
        <a:spcBef>
          <a:spcPct val="20000"/>
        </a:spcBef>
        <a:buFont typeface="Arial" pitchFamily="34" charset="0"/>
        <a:buChar char="•"/>
        <a:defRPr sz="5200" kern="1200">
          <a:solidFill>
            <a:schemeClr val="tx1"/>
          </a:solidFill>
          <a:latin typeface="+mn-lt"/>
          <a:ea typeface="+mn-ea"/>
          <a:cs typeface="+mn-cs"/>
        </a:defRPr>
      </a:lvl6pPr>
      <a:lvl7pPr marL="7923685" indent="-609513" algn="l" defTabSz="2438054" rtl="0" eaLnBrk="1" latinLnBrk="0" hangingPunct="1">
        <a:spcBef>
          <a:spcPct val="20000"/>
        </a:spcBef>
        <a:buFont typeface="Arial" pitchFamily="34" charset="0"/>
        <a:buChar char="•"/>
        <a:defRPr sz="5200" kern="1200">
          <a:solidFill>
            <a:schemeClr val="tx1"/>
          </a:solidFill>
          <a:latin typeface="+mn-lt"/>
          <a:ea typeface="+mn-ea"/>
          <a:cs typeface="+mn-cs"/>
        </a:defRPr>
      </a:lvl7pPr>
      <a:lvl8pPr marL="9142711" indent="-609513" algn="l" defTabSz="2438054" rtl="0" eaLnBrk="1" latinLnBrk="0" hangingPunct="1">
        <a:spcBef>
          <a:spcPct val="20000"/>
        </a:spcBef>
        <a:buFont typeface="Arial" pitchFamily="34" charset="0"/>
        <a:buChar char="•"/>
        <a:defRPr sz="5200" kern="1200">
          <a:solidFill>
            <a:schemeClr val="tx1"/>
          </a:solidFill>
          <a:latin typeface="+mn-lt"/>
          <a:ea typeface="+mn-ea"/>
          <a:cs typeface="+mn-cs"/>
        </a:defRPr>
      </a:lvl8pPr>
      <a:lvl9pPr marL="10361739" indent="-609513" algn="l" defTabSz="2438054" rtl="0" eaLnBrk="1" latinLnBrk="0" hangingPunct="1">
        <a:spcBef>
          <a:spcPct val="20000"/>
        </a:spcBef>
        <a:buFont typeface="Arial" pitchFamily="34" charset="0"/>
        <a:buChar char="•"/>
        <a:defRPr sz="5200" kern="1200">
          <a:solidFill>
            <a:schemeClr val="tx1"/>
          </a:solidFill>
          <a:latin typeface="+mn-lt"/>
          <a:ea typeface="+mn-ea"/>
          <a:cs typeface="+mn-cs"/>
        </a:defRPr>
      </a:lvl9pPr>
    </p:bodyStyle>
    <p:otherStyle>
      <a:defPPr>
        <a:defRPr lang="en-US"/>
      </a:defPPr>
      <a:lvl1pPr marL="0" algn="l" defTabSz="2438054" rtl="0" eaLnBrk="1" latinLnBrk="0" hangingPunct="1">
        <a:defRPr sz="4800" kern="1200">
          <a:solidFill>
            <a:schemeClr val="tx1"/>
          </a:solidFill>
          <a:latin typeface="+mn-lt"/>
          <a:ea typeface="+mn-ea"/>
          <a:cs typeface="+mn-cs"/>
        </a:defRPr>
      </a:lvl1pPr>
      <a:lvl2pPr marL="1219033" algn="l" defTabSz="2438054" rtl="0" eaLnBrk="1" latinLnBrk="0" hangingPunct="1">
        <a:defRPr sz="4800" kern="1200">
          <a:solidFill>
            <a:schemeClr val="tx1"/>
          </a:solidFill>
          <a:latin typeface="+mn-lt"/>
          <a:ea typeface="+mn-ea"/>
          <a:cs typeface="+mn-cs"/>
        </a:defRPr>
      </a:lvl2pPr>
      <a:lvl3pPr marL="2438054" algn="l" defTabSz="2438054" rtl="0" eaLnBrk="1" latinLnBrk="0" hangingPunct="1">
        <a:defRPr sz="4800" kern="1200">
          <a:solidFill>
            <a:schemeClr val="tx1"/>
          </a:solidFill>
          <a:latin typeface="+mn-lt"/>
          <a:ea typeface="+mn-ea"/>
          <a:cs typeface="+mn-cs"/>
        </a:defRPr>
      </a:lvl3pPr>
      <a:lvl4pPr marL="3657084" algn="l" defTabSz="2438054" rtl="0" eaLnBrk="1" latinLnBrk="0" hangingPunct="1">
        <a:defRPr sz="4800" kern="1200">
          <a:solidFill>
            <a:schemeClr val="tx1"/>
          </a:solidFill>
          <a:latin typeface="+mn-lt"/>
          <a:ea typeface="+mn-ea"/>
          <a:cs typeface="+mn-cs"/>
        </a:defRPr>
      </a:lvl4pPr>
      <a:lvl5pPr marL="4876112" algn="l" defTabSz="2438054" rtl="0" eaLnBrk="1" latinLnBrk="0" hangingPunct="1">
        <a:defRPr sz="4800" kern="1200">
          <a:solidFill>
            <a:schemeClr val="tx1"/>
          </a:solidFill>
          <a:latin typeface="+mn-lt"/>
          <a:ea typeface="+mn-ea"/>
          <a:cs typeface="+mn-cs"/>
        </a:defRPr>
      </a:lvl5pPr>
      <a:lvl6pPr marL="6095142" algn="l" defTabSz="2438054" rtl="0" eaLnBrk="1" latinLnBrk="0" hangingPunct="1">
        <a:defRPr sz="4800" kern="1200">
          <a:solidFill>
            <a:schemeClr val="tx1"/>
          </a:solidFill>
          <a:latin typeface="+mn-lt"/>
          <a:ea typeface="+mn-ea"/>
          <a:cs typeface="+mn-cs"/>
        </a:defRPr>
      </a:lvl6pPr>
      <a:lvl7pPr marL="7314165" algn="l" defTabSz="2438054" rtl="0" eaLnBrk="1" latinLnBrk="0" hangingPunct="1">
        <a:defRPr sz="4800" kern="1200">
          <a:solidFill>
            <a:schemeClr val="tx1"/>
          </a:solidFill>
          <a:latin typeface="+mn-lt"/>
          <a:ea typeface="+mn-ea"/>
          <a:cs typeface="+mn-cs"/>
        </a:defRPr>
      </a:lvl7pPr>
      <a:lvl8pPr marL="8533196" algn="l" defTabSz="2438054" rtl="0" eaLnBrk="1" latinLnBrk="0" hangingPunct="1">
        <a:defRPr sz="4800" kern="1200">
          <a:solidFill>
            <a:schemeClr val="tx1"/>
          </a:solidFill>
          <a:latin typeface="+mn-lt"/>
          <a:ea typeface="+mn-ea"/>
          <a:cs typeface="+mn-cs"/>
        </a:defRPr>
      </a:lvl8pPr>
      <a:lvl9pPr marL="9752226" algn="l" defTabSz="2438054" rtl="0" eaLnBrk="1" latinLnBrk="0" hangingPunct="1">
        <a:defRPr sz="4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9200" y="549278"/>
            <a:ext cx="21945600" cy="2286000"/>
          </a:xfrm>
          <a:prstGeom prst="rect">
            <a:avLst/>
          </a:prstGeom>
        </p:spPr>
        <p:txBody>
          <a:bodyPr vert="horz" lIns="243818" tIns="121909" rIns="243818" bIns="12190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219200" y="3200409"/>
            <a:ext cx="21945600" cy="9051926"/>
          </a:xfrm>
          <a:prstGeom prst="rect">
            <a:avLst/>
          </a:prstGeom>
        </p:spPr>
        <p:txBody>
          <a:bodyPr vert="horz" lIns="243818" tIns="121909" rIns="243818" bIns="12190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219200" y="12712702"/>
            <a:ext cx="5689600" cy="730252"/>
          </a:xfrm>
          <a:prstGeom prst="rect">
            <a:avLst/>
          </a:prstGeom>
        </p:spPr>
        <p:txBody>
          <a:bodyPr vert="horz" lIns="243818" tIns="121909" rIns="243818" bIns="121909" rtlCol="0" anchor="ctr"/>
          <a:lstStyle>
            <a:lvl1pPr algn="l">
              <a:defRPr sz="3100">
                <a:solidFill>
                  <a:schemeClr val="tx1">
                    <a:tint val="75000"/>
                  </a:schemeClr>
                </a:solidFill>
              </a:defRPr>
            </a:lvl1pPr>
          </a:lstStyle>
          <a:p>
            <a:pPr defTabSz="2438177" hangingPunct="1"/>
            <a:fld id="{1D8BD707-D9CF-40AE-B4C6-C98DA3205C09}" type="datetimeFigureOut">
              <a:rPr lang="en-US" kern="1200" smtClean="0">
                <a:solidFill>
                  <a:prstClr val="black">
                    <a:tint val="75000"/>
                  </a:prstClr>
                </a:solidFill>
                <a:latin typeface="Calibri"/>
                <a:ea typeface="+mn-ea"/>
                <a:cs typeface="+mn-cs"/>
              </a:rPr>
              <a:pPr defTabSz="2438177" hangingPunct="1"/>
              <a:t>9/7/2017</a:t>
            </a:fld>
            <a:endParaRPr lang="en-US" kern="1200">
              <a:solidFill>
                <a:prstClr val="black">
                  <a:tint val="75000"/>
                </a:prstClr>
              </a:solidFill>
              <a:latin typeface="Calibri"/>
              <a:ea typeface="+mn-ea"/>
              <a:cs typeface="+mn-cs"/>
            </a:endParaRPr>
          </a:p>
        </p:txBody>
      </p:sp>
      <p:sp>
        <p:nvSpPr>
          <p:cNvPr id="5" name="Footer Placeholder 4"/>
          <p:cNvSpPr>
            <a:spLocks noGrp="1"/>
          </p:cNvSpPr>
          <p:nvPr>
            <p:ph type="ftr" sz="quarter" idx="3"/>
          </p:nvPr>
        </p:nvSpPr>
        <p:spPr>
          <a:xfrm>
            <a:off x="8331200" y="12712702"/>
            <a:ext cx="7721600" cy="730252"/>
          </a:xfrm>
          <a:prstGeom prst="rect">
            <a:avLst/>
          </a:prstGeom>
        </p:spPr>
        <p:txBody>
          <a:bodyPr vert="horz" lIns="243818" tIns="121909" rIns="243818" bIns="121909" rtlCol="0" anchor="ctr"/>
          <a:lstStyle>
            <a:lvl1pPr algn="ctr">
              <a:defRPr sz="3100">
                <a:solidFill>
                  <a:schemeClr val="tx1">
                    <a:tint val="75000"/>
                  </a:schemeClr>
                </a:solidFill>
              </a:defRPr>
            </a:lvl1pPr>
          </a:lstStyle>
          <a:p>
            <a:pPr defTabSz="2438177" hangingPunct="1"/>
            <a:endParaRPr lang="en-US" kern="1200">
              <a:solidFill>
                <a:prstClr val="black">
                  <a:tint val="75000"/>
                </a:prstClr>
              </a:solidFill>
              <a:latin typeface="Calibri"/>
              <a:ea typeface="+mn-ea"/>
              <a:cs typeface="+mn-cs"/>
            </a:endParaRPr>
          </a:p>
        </p:txBody>
      </p:sp>
      <p:sp>
        <p:nvSpPr>
          <p:cNvPr id="6" name="Slide Number Placeholder 5"/>
          <p:cNvSpPr>
            <a:spLocks noGrp="1"/>
          </p:cNvSpPr>
          <p:nvPr>
            <p:ph type="sldNum" sz="quarter" idx="4"/>
          </p:nvPr>
        </p:nvSpPr>
        <p:spPr>
          <a:xfrm>
            <a:off x="17475200" y="12712702"/>
            <a:ext cx="5689600" cy="730252"/>
          </a:xfrm>
          <a:prstGeom prst="rect">
            <a:avLst/>
          </a:prstGeom>
        </p:spPr>
        <p:txBody>
          <a:bodyPr vert="horz" lIns="243818" tIns="121909" rIns="243818" bIns="121909" rtlCol="0" anchor="ctr"/>
          <a:lstStyle>
            <a:lvl1pPr algn="r">
              <a:defRPr sz="3100">
                <a:solidFill>
                  <a:schemeClr val="tx1">
                    <a:tint val="75000"/>
                  </a:schemeClr>
                </a:solidFill>
              </a:defRPr>
            </a:lvl1pPr>
          </a:lstStyle>
          <a:p>
            <a:pPr defTabSz="2438177" hangingPunct="1"/>
            <a:fld id="{B6F15528-21DE-4FAA-801E-634DDDAF4B2B}" type="slidenum">
              <a:rPr lang="en-US" kern="1200" smtClean="0">
                <a:solidFill>
                  <a:prstClr val="black">
                    <a:tint val="75000"/>
                  </a:prstClr>
                </a:solidFill>
                <a:latin typeface="Calibri"/>
                <a:ea typeface="+mn-ea"/>
                <a:cs typeface="+mn-cs"/>
              </a:rPr>
              <a:pPr defTabSz="2438177" hangingPunct="1"/>
              <a:t>‹#›</a:t>
            </a:fld>
            <a:endParaRPr lang="en-US"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427876916"/>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2438177" rtl="0" eaLnBrk="1" latinLnBrk="0" hangingPunct="1">
        <a:spcBef>
          <a:spcPct val="0"/>
        </a:spcBef>
        <a:buNone/>
        <a:defRPr sz="11700" kern="1200">
          <a:solidFill>
            <a:schemeClr val="tx1"/>
          </a:solidFill>
          <a:latin typeface="+mj-lt"/>
          <a:ea typeface="+mj-ea"/>
          <a:cs typeface="+mj-cs"/>
        </a:defRPr>
      </a:lvl1pPr>
    </p:titleStyle>
    <p:bodyStyle>
      <a:lvl1pPr marL="914318" indent="-914318" algn="l" defTabSz="2438177" rtl="0" eaLnBrk="1" latinLnBrk="0" hangingPunct="1">
        <a:spcBef>
          <a:spcPct val="20000"/>
        </a:spcBef>
        <a:buFont typeface="Arial" pitchFamily="34" charset="0"/>
        <a:buChar char="•"/>
        <a:defRPr sz="8600" kern="1200">
          <a:solidFill>
            <a:schemeClr val="tx1"/>
          </a:solidFill>
          <a:latin typeface="+mn-lt"/>
          <a:ea typeface="+mn-ea"/>
          <a:cs typeface="+mn-cs"/>
        </a:defRPr>
      </a:lvl1pPr>
      <a:lvl2pPr marL="1981021" indent="-761931" algn="l" defTabSz="2438177" rtl="0" eaLnBrk="1" latinLnBrk="0" hangingPunct="1">
        <a:spcBef>
          <a:spcPct val="20000"/>
        </a:spcBef>
        <a:buFont typeface="Arial" pitchFamily="34" charset="0"/>
        <a:buChar char="–"/>
        <a:defRPr sz="7600" kern="1200">
          <a:solidFill>
            <a:schemeClr val="tx1"/>
          </a:solidFill>
          <a:latin typeface="+mn-lt"/>
          <a:ea typeface="+mn-ea"/>
          <a:cs typeface="+mn-cs"/>
        </a:defRPr>
      </a:lvl2pPr>
      <a:lvl3pPr marL="3047723" indent="-609544" algn="l" defTabSz="2438177" rtl="0" eaLnBrk="1" latinLnBrk="0" hangingPunct="1">
        <a:spcBef>
          <a:spcPct val="20000"/>
        </a:spcBef>
        <a:buFont typeface="Arial" pitchFamily="34" charset="0"/>
        <a:buChar char="•"/>
        <a:defRPr sz="6400" kern="1200">
          <a:solidFill>
            <a:schemeClr val="tx1"/>
          </a:solidFill>
          <a:latin typeface="+mn-lt"/>
          <a:ea typeface="+mn-ea"/>
          <a:cs typeface="+mn-cs"/>
        </a:defRPr>
      </a:lvl3pPr>
      <a:lvl4pPr marL="4266813" indent="-609544" algn="l" defTabSz="2438177" rtl="0" eaLnBrk="1" latinLnBrk="0" hangingPunct="1">
        <a:spcBef>
          <a:spcPct val="20000"/>
        </a:spcBef>
        <a:buFont typeface="Arial" pitchFamily="34" charset="0"/>
        <a:buChar char="–"/>
        <a:defRPr sz="5200" kern="1200">
          <a:solidFill>
            <a:schemeClr val="tx1"/>
          </a:solidFill>
          <a:latin typeface="+mn-lt"/>
          <a:ea typeface="+mn-ea"/>
          <a:cs typeface="+mn-cs"/>
        </a:defRPr>
      </a:lvl4pPr>
      <a:lvl5pPr marL="5485898" indent="-609544" algn="l" defTabSz="2438177" rtl="0" eaLnBrk="1" latinLnBrk="0" hangingPunct="1">
        <a:spcBef>
          <a:spcPct val="20000"/>
        </a:spcBef>
        <a:buFont typeface="Arial" pitchFamily="34" charset="0"/>
        <a:buChar char="»"/>
        <a:defRPr sz="5200" kern="1200">
          <a:solidFill>
            <a:schemeClr val="tx1"/>
          </a:solidFill>
          <a:latin typeface="+mn-lt"/>
          <a:ea typeface="+mn-ea"/>
          <a:cs typeface="+mn-cs"/>
        </a:defRPr>
      </a:lvl5pPr>
      <a:lvl6pPr marL="6704988" indent="-609544" algn="l" defTabSz="2438177" rtl="0" eaLnBrk="1" latinLnBrk="0" hangingPunct="1">
        <a:spcBef>
          <a:spcPct val="20000"/>
        </a:spcBef>
        <a:buFont typeface="Arial" pitchFamily="34" charset="0"/>
        <a:buChar char="•"/>
        <a:defRPr sz="5200" kern="1200">
          <a:solidFill>
            <a:schemeClr val="tx1"/>
          </a:solidFill>
          <a:latin typeface="+mn-lt"/>
          <a:ea typeface="+mn-ea"/>
          <a:cs typeface="+mn-cs"/>
        </a:defRPr>
      </a:lvl6pPr>
      <a:lvl7pPr marL="7924080" indent="-609544" algn="l" defTabSz="2438177" rtl="0" eaLnBrk="1" latinLnBrk="0" hangingPunct="1">
        <a:spcBef>
          <a:spcPct val="20000"/>
        </a:spcBef>
        <a:buFont typeface="Arial" pitchFamily="34" charset="0"/>
        <a:buChar char="•"/>
        <a:defRPr sz="5200" kern="1200">
          <a:solidFill>
            <a:schemeClr val="tx1"/>
          </a:solidFill>
          <a:latin typeface="+mn-lt"/>
          <a:ea typeface="+mn-ea"/>
          <a:cs typeface="+mn-cs"/>
        </a:defRPr>
      </a:lvl7pPr>
      <a:lvl8pPr marL="9143168" indent="-609544" algn="l" defTabSz="2438177" rtl="0" eaLnBrk="1" latinLnBrk="0" hangingPunct="1">
        <a:spcBef>
          <a:spcPct val="20000"/>
        </a:spcBef>
        <a:buFont typeface="Arial" pitchFamily="34" charset="0"/>
        <a:buChar char="•"/>
        <a:defRPr sz="5200" kern="1200">
          <a:solidFill>
            <a:schemeClr val="tx1"/>
          </a:solidFill>
          <a:latin typeface="+mn-lt"/>
          <a:ea typeface="+mn-ea"/>
          <a:cs typeface="+mn-cs"/>
        </a:defRPr>
      </a:lvl8pPr>
      <a:lvl9pPr marL="10362255" indent="-609544" algn="l" defTabSz="2438177" rtl="0" eaLnBrk="1" latinLnBrk="0" hangingPunct="1">
        <a:spcBef>
          <a:spcPct val="20000"/>
        </a:spcBef>
        <a:buFont typeface="Arial" pitchFamily="34" charset="0"/>
        <a:buChar char="•"/>
        <a:defRPr sz="5200" kern="1200">
          <a:solidFill>
            <a:schemeClr val="tx1"/>
          </a:solidFill>
          <a:latin typeface="+mn-lt"/>
          <a:ea typeface="+mn-ea"/>
          <a:cs typeface="+mn-cs"/>
        </a:defRPr>
      </a:lvl9pPr>
    </p:bodyStyle>
    <p:otherStyle>
      <a:defPPr>
        <a:defRPr lang="en-US"/>
      </a:defPPr>
      <a:lvl1pPr marL="0" algn="l" defTabSz="2438177" rtl="0" eaLnBrk="1" latinLnBrk="0" hangingPunct="1">
        <a:defRPr sz="4800" kern="1200">
          <a:solidFill>
            <a:schemeClr val="tx1"/>
          </a:solidFill>
          <a:latin typeface="+mn-lt"/>
          <a:ea typeface="+mn-ea"/>
          <a:cs typeface="+mn-cs"/>
        </a:defRPr>
      </a:lvl1pPr>
      <a:lvl2pPr marL="1219090" algn="l" defTabSz="2438177" rtl="0" eaLnBrk="1" latinLnBrk="0" hangingPunct="1">
        <a:defRPr sz="4800" kern="1200">
          <a:solidFill>
            <a:schemeClr val="tx1"/>
          </a:solidFill>
          <a:latin typeface="+mn-lt"/>
          <a:ea typeface="+mn-ea"/>
          <a:cs typeface="+mn-cs"/>
        </a:defRPr>
      </a:lvl2pPr>
      <a:lvl3pPr marL="2438177" algn="l" defTabSz="2438177" rtl="0" eaLnBrk="1" latinLnBrk="0" hangingPunct="1">
        <a:defRPr sz="4800" kern="1200">
          <a:solidFill>
            <a:schemeClr val="tx1"/>
          </a:solidFill>
          <a:latin typeface="+mn-lt"/>
          <a:ea typeface="+mn-ea"/>
          <a:cs typeface="+mn-cs"/>
        </a:defRPr>
      </a:lvl3pPr>
      <a:lvl4pPr marL="3657267" algn="l" defTabSz="2438177" rtl="0" eaLnBrk="1" latinLnBrk="0" hangingPunct="1">
        <a:defRPr sz="4800" kern="1200">
          <a:solidFill>
            <a:schemeClr val="tx1"/>
          </a:solidFill>
          <a:latin typeface="+mn-lt"/>
          <a:ea typeface="+mn-ea"/>
          <a:cs typeface="+mn-cs"/>
        </a:defRPr>
      </a:lvl4pPr>
      <a:lvl5pPr marL="4876357" algn="l" defTabSz="2438177" rtl="0" eaLnBrk="1" latinLnBrk="0" hangingPunct="1">
        <a:defRPr sz="4800" kern="1200">
          <a:solidFill>
            <a:schemeClr val="tx1"/>
          </a:solidFill>
          <a:latin typeface="+mn-lt"/>
          <a:ea typeface="+mn-ea"/>
          <a:cs typeface="+mn-cs"/>
        </a:defRPr>
      </a:lvl5pPr>
      <a:lvl6pPr marL="6095447" algn="l" defTabSz="2438177" rtl="0" eaLnBrk="1" latinLnBrk="0" hangingPunct="1">
        <a:defRPr sz="4800" kern="1200">
          <a:solidFill>
            <a:schemeClr val="tx1"/>
          </a:solidFill>
          <a:latin typeface="+mn-lt"/>
          <a:ea typeface="+mn-ea"/>
          <a:cs typeface="+mn-cs"/>
        </a:defRPr>
      </a:lvl6pPr>
      <a:lvl7pPr marL="7314534" algn="l" defTabSz="2438177" rtl="0" eaLnBrk="1" latinLnBrk="0" hangingPunct="1">
        <a:defRPr sz="4800" kern="1200">
          <a:solidFill>
            <a:schemeClr val="tx1"/>
          </a:solidFill>
          <a:latin typeface="+mn-lt"/>
          <a:ea typeface="+mn-ea"/>
          <a:cs typeface="+mn-cs"/>
        </a:defRPr>
      </a:lvl7pPr>
      <a:lvl8pPr marL="8533624" algn="l" defTabSz="2438177" rtl="0" eaLnBrk="1" latinLnBrk="0" hangingPunct="1">
        <a:defRPr sz="4800" kern="1200">
          <a:solidFill>
            <a:schemeClr val="tx1"/>
          </a:solidFill>
          <a:latin typeface="+mn-lt"/>
          <a:ea typeface="+mn-ea"/>
          <a:cs typeface="+mn-cs"/>
        </a:defRPr>
      </a:lvl8pPr>
      <a:lvl9pPr marL="9752714" algn="l" defTabSz="2438177" rtl="0" eaLnBrk="1" latinLnBrk="0" hangingPunct="1">
        <a:defRPr sz="4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9200" y="549276"/>
            <a:ext cx="21945600" cy="2286000"/>
          </a:xfrm>
          <a:prstGeom prst="rect">
            <a:avLst/>
          </a:prstGeom>
        </p:spPr>
        <p:txBody>
          <a:bodyPr vert="horz" lIns="217709" tIns="108855" rIns="217709" bIns="10885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219200" y="3200401"/>
            <a:ext cx="21945600" cy="9051926"/>
          </a:xfrm>
          <a:prstGeom prst="rect">
            <a:avLst/>
          </a:prstGeom>
        </p:spPr>
        <p:txBody>
          <a:bodyPr vert="horz" lIns="217709" tIns="108855" rIns="217709" bIns="10885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219200" y="12712701"/>
            <a:ext cx="5689600" cy="730250"/>
          </a:xfrm>
          <a:prstGeom prst="rect">
            <a:avLst/>
          </a:prstGeom>
        </p:spPr>
        <p:txBody>
          <a:bodyPr vert="horz" lIns="217709" tIns="108855" rIns="217709" bIns="108855" rtlCol="0" anchor="ctr"/>
          <a:lstStyle>
            <a:lvl1pPr algn="l">
              <a:defRPr sz="2900">
                <a:solidFill>
                  <a:schemeClr val="tx1">
                    <a:tint val="75000"/>
                  </a:schemeClr>
                </a:solidFill>
              </a:defRPr>
            </a:lvl1pPr>
          </a:lstStyle>
          <a:p>
            <a:pPr defTabSz="2177095" hangingPunct="1"/>
            <a:fld id="{1D8BD707-D9CF-40AE-B4C6-C98DA3205C09}" type="datetimeFigureOut">
              <a:rPr lang="en-US" kern="1200" smtClean="0">
                <a:solidFill>
                  <a:prstClr val="black">
                    <a:tint val="75000"/>
                  </a:prstClr>
                </a:solidFill>
                <a:latin typeface="Calibri"/>
                <a:ea typeface="+mn-ea"/>
                <a:cs typeface="+mn-cs"/>
              </a:rPr>
              <a:pPr defTabSz="2177095" hangingPunct="1"/>
              <a:t>9/7/2017</a:t>
            </a:fld>
            <a:endParaRPr lang="en-US" kern="1200">
              <a:solidFill>
                <a:prstClr val="black">
                  <a:tint val="75000"/>
                </a:prstClr>
              </a:solidFill>
              <a:latin typeface="Calibri"/>
              <a:ea typeface="+mn-ea"/>
              <a:cs typeface="+mn-cs"/>
            </a:endParaRPr>
          </a:p>
        </p:txBody>
      </p:sp>
      <p:sp>
        <p:nvSpPr>
          <p:cNvPr id="5" name="Footer Placeholder 4"/>
          <p:cNvSpPr>
            <a:spLocks noGrp="1"/>
          </p:cNvSpPr>
          <p:nvPr>
            <p:ph type="ftr" sz="quarter" idx="3"/>
          </p:nvPr>
        </p:nvSpPr>
        <p:spPr>
          <a:xfrm>
            <a:off x="8331200" y="12712701"/>
            <a:ext cx="7721600" cy="730250"/>
          </a:xfrm>
          <a:prstGeom prst="rect">
            <a:avLst/>
          </a:prstGeom>
        </p:spPr>
        <p:txBody>
          <a:bodyPr vert="horz" lIns="217709" tIns="108855" rIns="217709" bIns="108855" rtlCol="0" anchor="ctr"/>
          <a:lstStyle>
            <a:lvl1pPr algn="ctr">
              <a:defRPr sz="2900">
                <a:solidFill>
                  <a:schemeClr val="tx1">
                    <a:tint val="75000"/>
                  </a:schemeClr>
                </a:solidFill>
              </a:defRPr>
            </a:lvl1pPr>
          </a:lstStyle>
          <a:p>
            <a:pPr defTabSz="2177095" hangingPunct="1"/>
            <a:endParaRPr lang="en-US" kern="1200">
              <a:solidFill>
                <a:prstClr val="black">
                  <a:tint val="75000"/>
                </a:prstClr>
              </a:solidFill>
              <a:latin typeface="Calibri"/>
              <a:ea typeface="+mn-ea"/>
              <a:cs typeface="+mn-cs"/>
            </a:endParaRPr>
          </a:p>
        </p:txBody>
      </p:sp>
      <p:sp>
        <p:nvSpPr>
          <p:cNvPr id="6" name="Slide Number Placeholder 5"/>
          <p:cNvSpPr>
            <a:spLocks noGrp="1"/>
          </p:cNvSpPr>
          <p:nvPr>
            <p:ph type="sldNum" sz="quarter" idx="4"/>
          </p:nvPr>
        </p:nvSpPr>
        <p:spPr>
          <a:xfrm>
            <a:off x="17475200" y="12712701"/>
            <a:ext cx="5689600" cy="730250"/>
          </a:xfrm>
          <a:prstGeom prst="rect">
            <a:avLst/>
          </a:prstGeom>
        </p:spPr>
        <p:txBody>
          <a:bodyPr vert="horz" lIns="217709" tIns="108855" rIns="217709" bIns="108855" rtlCol="0" anchor="ctr"/>
          <a:lstStyle>
            <a:lvl1pPr algn="r">
              <a:defRPr sz="2900">
                <a:solidFill>
                  <a:schemeClr val="tx1">
                    <a:tint val="75000"/>
                  </a:schemeClr>
                </a:solidFill>
              </a:defRPr>
            </a:lvl1pPr>
          </a:lstStyle>
          <a:p>
            <a:pPr defTabSz="2177095" hangingPunct="1"/>
            <a:fld id="{B6F15528-21DE-4FAA-801E-634DDDAF4B2B}" type="slidenum">
              <a:rPr lang="en-US" kern="1200" smtClean="0">
                <a:solidFill>
                  <a:prstClr val="black">
                    <a:tint val="75000"/>
                  </a:prstClr>
                </a:solidFill>
                <a:latin typeface="Calibri"/>
                <a:ea typeface="+mn-ea"/>
                <a:cs typeface="+mn-cs"/>
              </a:rPr>
              <a:pPr defTabSz="2177095" hangingPunct="1"/>
              <a:t>‹#›</a:t>
            </a:fld>
            <a:endParaRPr lang="en-US"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400131945"/>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txStyles>
    <p:titleStyle>
      <a:lvl1pPr algn="ctr" defTabSz="2177095" rtl="0" eaLnBrk="1" latinLnBrk="0" hangingPunct="1">
        <a:spcBef>
          <a:spcPct val="0"/>
        </a:spcBef>
        <a:buNone/>
        <a:defRPr sz="10500" kern="1200">
          <a:solidFill>
            <a:schemeClr val="tx1"/>
          </a:solidFill>
          <a:latin typeface="+mj-lt"/>
          <a:ea typeface="+mj-ea"/>
          <a:cs typeface="+mj-cs"/>
        </a:defRPr>
      </a:lvl1pPr>
    </p:titleStyle>
    <p:bodyStyle>
      <a:lvl1pPr marL="816411" indent="-816411" algn="l" defTabSz="2177095" rtl="0" eaLnBrk="1" latinLnBrk="0" hangingPunct="1">
        <a:spcBef>
          <a:spcPct val="20000"/>
        </a:spcBef>
        <a:buFont typeface="Arial" pitchFamily="34" charset="0"/>
        <a:buChar char="•"/>
        <a:defRPr sz="7600" kern="1200">
          <a:solidFill>
            <a:schemeClr val="tx1"/>
          </a:solidFill>
          <a:latin typeface="+mn-lt"/>
          <a:ea typeface="+mn-ea"/>
          <a:cs typeface="+mn-cs"/>
        </a:defRPr>
      </a:lvl1pPr>
      <a:lvl2pPr marL="1768890" indent="-680342" algn="l" defTabSz="2177095" rtl="0" eaLnBrk="1" latinLnBrk="0" hangingPunct="1">
        <a:spcBef>
          <a:spcPct val="20000"/>
        </a:spcBef>
        <a:buFont typeface="Arial" pitchFamily="34" charset="0"/>
        <a:buChar char="–"/>
        <a:defRPr sz="6700" kern="1200">
          <a:solidFill>
            <a:schemeClr val="tx1"/>
          </a:solidFill>
          <a:latin typeface="+mn-lt"/>
          <a:ea typeface="+mn-ea"/>
          <a:cs typeface="+mn-cs"/>
        </a:defRPr>
      </a:lvl2pPr>
      <a:lvl3pPr marL="2721369" indent="-544274" algn="l" defTabSz="2177095" rtl="0" eaLnBrk="1" latinLnBrk="0" hangingPunct="1">
        <a:spcBef>
          <a:spcPct val="20000"/>
        </a:spcBef>
        <a:buFont typeface="Arial" pitchFamily="34" charset="0"/>
        <a:buChar char="•"/>
        <a:defRPr sz="5700" kern="1200">
          <a:solidFill>
            <a:schemeClr val="tx1"/>
          </a:solidFill>
          <a:latin typeface="+mn-lt"/>
          <a:ea typeface="+mn-ea"/>
          <a:cs typeface="+mn-cs"/>
        </a:defRPr>
      </a:lvl3pPr>
      <a:lvl4pPr marL="3809916" indent="-544274" algn="l" defTabSz="2177095" rtl="0" eaLnBrk="1" latinLnBrk="0" hangingPunct="1">
        <a:spcBef>
          <a:spcPct val="20000"/>
        </a:spcBef>
        <a:buFont typeface="Arial" pitchFamily="34" charset="0"/>
        <a:buChar char="–"/>
        <a:defRPr sz="4800" kern="1200">
          <a:solidFill>
            <a:schemeClr val="tx1"/>
          </a:solidFill>
          <a:latin typeface="+mn-lt"/>
          <a:ea typeface="+mn-ea"/>
          <a:cs typeface="+mn-cs"/>
        </a:defRPr>
      </a:lvl4pPr>
      <a:lvl5pPr marL="4898464" indent="-544274" algn="l" defTabSz="2177095" rtl="0" eaLnBrk="1" latinLnBrk="0" hangingPunct="1">
        <a:spcBef>
          <a:spcPct val="20000"/>
        </a:spcBef>
        <a:buFont typeface="Arial" pitchFamily="34" charset="0"/>
        <a:buChar char="»"/>
        <a:defRPr sz="4800" kern="1200">
          <a:solidFill>
            <a:schemeClr val="tx1"/>
          </a:solidFill>
          <a:latin typeface="+mn-lt"/>
          <a:ea typeface="+mn-ea"/>
          <a:cs typeface="+mn-cs"/>
        </a:defRPr>
      </a:lvl5pPr>
      <a:lvl6pPr marL="5987011" indent="-544274" algn="l" defTabSz="2177095" rtl="0" eaLnBrk="1" latinLnBrk="0" hangingPunct="1">
        <a:spcBef>
          <a:spcPct val="20000"/>
        </a:spcBef>
        <a:buFont typeface="Arial" pitchFamily="34" charset="0"/>
        <a:buChar char="•"/>
        <a:defRPr sz="4800" kern="1200">
          <a:solidFill>
            <a:schemeClr val="tx1"/>
          </a:solidFill>
          <a:latin typeface="+mn-lt"/>
          <a:ea typeface="+mn-ea"/>
          <a:cs typeface="+mn-cs"/>
        </a:defRPr>
      </a:lvl6pPr>
      <a:lvl7pPr marL="7075559" indent="-544274" algn="l" defTabSz="2177095" rtl="0" eaLnBrk="1" latinLnBrk="0" hangingPunct="1">
        <a:spcBef>
          <a:spcPct val="20000"/>
        </a:spcBef>
        <a:buFont typeface="Arial" pitchFamily="34" charset="0"/>
        <a:buChar char="•"/>
        <a:defRPr sz="4800" kern="1200">
          <a:solidFill>
            <a:schemeClr val="tx1"/>
          </a:solidFill>
          <a:latin typeface="+mn-lt"/>
          <a:ea typeface="+mn-ea"/>
          <a:cs typeface="+mn-cs"/>
        </a:defRPr>
      </a:lvl7pPr>
      <a:lvl8pPr marL="8164106" indent="-544274" algn="l" defTabSz="2177095" rtl="0" eaLnBrk="1" latinLnBrk="0" hangingPunct="1">
        <a:spcBef>
          <a:spcPct val="20000"/>
        </a:spcBef>
        <a:buFont typeface="Arial" pitchFamily="34" charset="0"/>
        <a:buChar char="•"/>
        <a:defRPr sz="4800" kern="1200">
          <a:solidFill>
            <a:schemeClr val="tx1"/>
          </a:solidFill>
          <a:latin typeface="+mn-lt"/>
          <a:ea typeface="+mn-ea"/>
          <a:cs typeface="+mn-cs"/>
        </a:defRPr>
      </a:lvl8pPr>
      <a:lvl9pPr marL="9252654" indent="-544274" algn="l" defTabSz="2177095" rtl="0" eaLnBrk="1" latinLnBrk="0" hangingPunct="1">
        <a:spcBef>
          <a:spcPct val="20000"/>
        </a:spcBef>
        <a:buFont typeface="Arial" pitchFamily="34" charset="0"/>
        <a:buChar char="•"/>
        <a:defRPr sz="4800" kern="1200">
          <a:solidFill>
            <a:schemeClr val="tx1"/>
          </a:solidFill>
          <a:latin typeface="+mn-lt"/>
          <a:ea typeface="+mn-ea"/>
          <a:cs typeface="+mn-cs"/>
        </a:defRPr>
      </a:lvl9pPr>
    </p:bodyStyle>
    <p:otherStyle>
      <a:defPPr>
        <a:defRPr lang="en-US"/>
      </a:defPPr>
      <a:lvl1pPr marL="0" algn="l" defTabSz="2177095" rtl="0" eaLnBrk="1" latinLnBrk="0" hangingPunct="1">
        <a:defRPr sz="4300" kern="1200">
          <a:solidFill>
            <a:schemeClr val="tx1"/>
          </a:solidFill>
          <a:latin typeface="+mn-lt"/>
          <a:ea typeface="+mn-ea"/>
          <a:cs typeface="+mn-cs"/>
        </a:defRPr>
      </a:lvl1pPr>
      <a:lvl2pPr marL="1088547" algn="l" defTabSz="2177095" rtl="0" eaLnBrk="1" latinLnBrk="0" hangingPunct="1">
        <a:defRPr sz="4300" kern="1200">
          <a:solidFill>
            <a:schemeClr val="tx1"/>
          </a:solidFill>
          <a:latin typeface="+mn-lt"/>
          <a:ea typeface="+mn-ea"/>
          <a:cs typeface="+mn-cs"/>
        </a:defRPr>
      </a:lvl2pPr>
      <a:lvl3pPr marL="2177095" algn="l" defTabSz="2177095" rtl="0" eaLnBrk="1" latinLnBrk="0" hangingPunct="1">
        <a:defRPr sz="4300" kern="1200">
          <a:solidFill>
            <a:schemeClr val="tx1"/>
          </a:solidFill>
          <a:latin typeface="+mn-lt"/>
          <a:ea typeface="+mn-ea"/>
          <a:cs typeface="+mn-cs"/>
        </a:defRPr>
      </a:lvl3pPr>
      <a:lvl4pPr marL="3265642" algn="l" defTabSz="2177095" rtl="0" eaLnBrk="1" latinLnBrk="0" hangingPunct="1">
        <a:defRPr sz="4300" kern="1200">
          <a:solidFill>
            <a:schemeClr val="tx1"/>
          </a:solidFill>
          <a:latin typeface="+mn-lt"/>
          <a:ea typeface="+mn-ea"/>
          <a:cs typeface="+mn-cs"/>
        </a:defRPr>
      </a:lvl4pPr>
      <a:lvl5pPr marL="4354190" algn="l" defTabSz="2177095" rtl="0" eaLnBrk="1" latinLnBrk="0" hangingPunct="1">
        <a:defRPr sz="4300" kern="1200">
          <a:solidFill>
            <a:schemeClr val="tx1"/>
          </a:solidFill>
          <a:latin typeface="+mn-lt"/>
          <a:ea typeface="+mn-ea"/>
          <a:cs typeface="+mn-cs"/>
        </a:defRPr>
      </a:lvl5pPr>
      <a:lvl6pPr marL="5442737" algn="l" defTabSz="2177095" rtl="0" eaLnBrk="1" latinLnBrk="0" hangingPunct="1">
        <a:defRPr sz="4300" kern="1200">
          <a:solidFill>
            <a:schemeClr val="tx1"/>
          </a:solidFill>
          <a:latin typeface="+mn-lt"/>
          <a:ea typeface="+mn-ea"/>
          <a:cs typeface="+mn-cs"/>
        </a:defRPr>
      </a:lvl6pPr>
      <a:lvl7pPr marL="6531285" algn="l" defTabSz="2177095" rtl="0" eaLnBrk="1" latinLnBrk="0" hangingPunct="1">
        <a:defRPr sz="4300" kern="1200">
          <a:solidFill>
            <a:schemeClr val="tx1"/>
          </a:solidFill>
          <a:latin typeface="+mn-lt"/>
          <a:ea typeface="+mn-ea"/>
          <a:cs typeface="+mn-cs"/>
        </a:defRPr>
      </a:lvl7pPr>
      <a:lvl8pPr marL="7619832" algn="l" defTabSz="2177095" rtl="0" eaLnBrk="1" latinLnBrk="0" hangingPunct="1">
        <a:defRPr sz="4300" kern="1200">
          <a:solidFill>
            <a:schemeClr val="tx1"/>
          </a:solidFill>
          <a:latin typeface="+mn-lt"/>
          <a:ea typeface="+mn-ea"/>
          <a:cs typeface="+mn-cs"/>
        </a:defRPr>
      </a:lvl8pPr>
      <a:lvl9pPr marL="8708380" algn="l" defTabSz="2177095"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40.xml"/><Relationship Id="rId1" Type="http://schemas.openxmlformats.org/officeDocument/2006/relationships/themeOverride" Target="../theme/themeOverride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8.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8.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8.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8.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8.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1260705" y="7401451"/>
            <a:ext cx="21849896" cy="717115"/>
          </a:xfrm>
        </p:spPr>
        <p:txBody>
          <a:bodyPr/>
          <a:lstStyle/>
          <a:p>
            <a:r>
              <a:rPr lang="en-US" dirty="0" smtClean="0"/>
              <a:t>Become the author of your own adventure</a:t>
            </a:r>
            <a:endParaRPr lang="en-US" dirty="0"/>
          </a:p>
        </p:txBody>
      </p:sp>
      <p:sp>
        <p:nvSpPr>
          <p:cNvPr id="4" name="Title 3"/>
          <p:cNvSpPr>
            <a:spLocks noGrp="1"/>
          </p:cNvSpPr>
          <p:nvPr>
            <p:ph type="title"/>
          </p:nvPr>
        </p:nvSpPr>
        <p:spPr>
          <a:xfrm>
            <a:off x="3492499" y="825538"/>
            <a:ext cx="18232123" cy="6337268"/>
          </a:xfrm>
        </p:spPr>
        <p:txBody>
          <a:bodyPr/>
          <a:lstStyle/>
          <a:p>
            <a:r>
              <a:rPr lang="en-US" dirty="0" err="1" smtClean="0"/>
              <a:t>Welcome</a:t>
            </a:r>
            <a:r>
              <a:rPr lang="en-US" dirty="0" err="1" smtClean="0">
                <a:solidFill>
                  <a:schemeClr val="bg1"/>
                </a:solidFill>
              </a:rPr>
              <a:t>to</a:t>
            </a:r>
            <a:r>
              <a:rPr lang="en-US" dirty="0" smtClean="0"/>
              <a:t/>
            </a:r>
            <a:br>
              <a:rPr lang="en-US" dirty="0" smtClean="0"/>
            </a:br>
            <a:r>
              <a:rPr lang="en-US" dirty="0" err="1" smtClean="0">
                <a:solidFill>
                  <a:schemeClr val="bg1"/>
                </a:solidFill>
              </a:rPr>
              <a:t>GNSA</a:t>
            </a:r>
            <a:r>
              <a:rPr lang="en-US" dirty="0" err="1" smtClean="0"/>
              <a:t>Sixth</a:t>
            </a:r>
            <a:r>
              <a:rPr lang="en-US" dirty="0" err="1" smtClean="0">
                <a:solidFill>
                  <a:schemeClr val="bg1"/>
                </a:solidFill>
              </a:rPr>
              <a:t>form</a:t>
            </a:r>
            <a:endParaRPr lang="en-US" dirty="0">
              <a:solidFill>
                <a:schemeClr val="bg1"/>
              </a:solidFill>
            </a:endParaRPr>
          </a:p>
        </p:txBody>
      </p:sp>
      <p:pic>
        <p:nvPicPr>
          <p:cNvPr id="1026" name="Picture 2" descr="C:\Users\GNSA-PC\Downloads\Guru Nanak Academy Logo.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0983132" y="8694214"/>
            <a:ext cx="2570163" cy="335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2850888"/>
      </p:ext>
    </p:extLst>
  </p:cSld>
  <p:clrMapOvr>
    <a:masterClrMapping/>
  </p:clrMapOvr>
  <p:transition spd="slow">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idx="13"/>
          </p:nvPr>
        </p:nvPicPr>
        <p:blipFill>
          <a:blip r:embed="rId2" cstate="email">
            <a:extLst>
              <a:ext uri="{28A0092B-C50C-407E-A947-70E740481C1C}">
                <a14:useLocalDpi xmlns:a14="http://schemas.microsoft.com/office/drawing/2010/main"/>
              </a:ext>
            </a:extLst>
          </a:blip>
          <a:srcRect/>
          <a:stretch>
            <a:fillRect/>
          </a:stretch>
        </p:blipFill>
        <p:spPr/>
      </p:pic>
      <p:sp>
        <p:nvSpPr>
          <p:cNvPr id="9" name="Oval 8"/>
          <p:cNvSpPr/>
          <p:nvPr/>
        </p:nvSpPr>
        <p:spPr>
          <a:xfrm>
            <a:off x="12687305" y="-2352188"/>
            <a:ext cx="10648952" cy="11028985"/>
          </a:xfrm>
          <a:prstGeom prst="ellipse">
            <a:avLst/>
          </a:prstGeom>
          <a:solidFill>
            <a:schemeClr val="accent1">
              <a:alpha val="55000"/>
            </a:schemeClr>
          </a:solidFill>
          <a:ln w="12700" cap="flat">
            <a:noFill/>
            <a:miter lim="400000"/>
          </a:ln>
          <a:effectLst>
            <a:outerShdw blurRad="127000" dist="67468" dir="5400000" rotWithShape="0">
              <a:srgbClr val="000000">
                <a:alpha val="24538"/>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799" tIns="50799" rIns="50799" bIns="50799" numCol="1" spcCol="38099" rtlCol="0" anchor="ctr">
            <a:spAutoFit/>
          </a:bodyPr>
          <a:lstStyle/>
          <a:p>
            <a:endParaRPr lang="en-GB" sz="6700" dirty="0"/>
          </a:p>
          <a:p>
            <a:r>
              <a:rPr lang="en-GB" sz="5200" dirty="0"/>
              <a:t>Why does the eye see a thing more clearly in dreams than the imagination when awake?</a:t>
            </a:r>
          </a:p>
          <a:p>
            <a:endParaRPr lang="en-GB" sz="6700" dirty="0"/>
          </a:p>
          <a:p>
            <a:r>
              <a:rPr lang="en-GB" sz="3800" dirty="0"/>
              <a:t>Leonardo da Vinci</a:t>
            </a:r>
          </a:p>
          <a:p>
            <a:pPr defTabSz="825403"/>
            <a:endParaRPr lang="en-GB" sz="7100" dirty="0">
              <a:solidFill>
                <a:srgbClr val="FFFFFF"/>
              </a:solidFill>
              <a:latin typeface="+mn-lt"/>
              <a:ea typeface="+mn-ea"/>
              <a:cs typeface="+mn-cs"/>
              <a:sym typeface="Bebas Neue Bold"/>
            </a:endParaRPr>
          </a:p>
        </p:txBody>
      </p:sp>
    </p:spTree>
    <p:extLst>
      <p:ext uri="{BB962C8B-B14F-4D97-AF65-F5344CB8AC3E}">
        <p14:creationId xmlns:p14="http://schemas.microsoft.com/office/powerpoint/2010/main" val="4266198977"/>
      </p:ext>
    </p:extLst>
  </p:cSld>
  <p:clrMapOvr>
    <a:masterClrMapping/>
  </p:clrMapOvr>
  <p:transition spd="slow">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5" name="Oval 5"/>
          <p:cNvSpPr>
            <a:spLocks noChangeArrowheads="1"/>
          </p:cNvSpPr>
          <p:nvPr/>
        </p:nvSpPr>
        <p:spPr bwMode="auto">
          <a:xfrm>
            <a:off x="5673236" y="-7731012"/>
            <a:ext cx="13179427" cy="13182600"/>
          </a:xfrm>
          <a:prstGeom prst="ellipse">
            <a:avLst/>
          </a:prstGeom>
          <a:solidFill>
            <a:schemeClr val="accent1"/>
          </a:solidFill>
          <a:ln>
            <a:noFill/>
          </a:ln>
        </p:spPr>
        <p:txBody>
          <a:bodyPr vert="horz" wrap="square" lIns="182856" tIns="91429" rIns="182856" bIns="91429" numCol="1" anchor="t" anchorCtr="0" compatLnSpc="1">
            <a:prstTxWarp prst="textNoShape">
              <a:avLst/>
            </a:prstTxWarp>
          </a:bodyPr>
          <a:lstStyle/>
          <a:p>
            <a:pPr algn="l" defTabSz="1828588" hangingPunct="1"/>
            <a:endParaRPr lang="id-ID" sz="3800" kern="1200">
              <a:solidFill>
                <a:prstClr val="black"/>
              </a:solidFill>
              <a:latin typeface="Calibri" panose="020F0502020204030204"/>
              <a:ea typeface="+mn-ea"/>
              <a:cs typeface="+mn-cs"/>
            </a:endParaRPr>
          </a:p>
        </p:txBody>
      </p:sp>
      <p:grpSp>
        <p:nvGrpSpPr>
          <p:cNvPr id="41" name="Group 40"/>
          <p:cNvGrpSpPr/>
          <p:nvPr/>
        </p:nvGrpSpPr>
        <p:grpSpPr>
          <a:xfrm>
            <a:off x="3680600" y="10287136"/>
            <a:ext cx="781691" cy="673168"/>
            <a:chOff x="2727325" y="-39687"/>
            <a:chExt cx="1463675" cy="1260475"/>
          </a:xfrm>
          <a:solidFill>
            <a:schemeClr val="bg1"/>
          </a:solidFill>
        </p:grpSpPr>
        <p:sp>
          <p:nvSpPr>
            <p:cNvPr id="4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1828588" hangingPunct="1"/>
              <a:endParaRPr lang="id-ID" sz="3800" kern="1200">
                <a:solidFill>
                  <a:prstClr val="white"/>
                </a:solidFill>
                <a:latin typeface="Calibri" panose="020F0502020204030204"/>
                <a:ea typeface="+mn-ea"/>
                <a:cs typeface="+mn-cs"/>
              </a:endParaRPr>
            </a:p>
          </p:txBody>
        </p:sp>
        <p:sp>
          <p:nvSpPr>
            <p:cNvPr id="4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1828588" hangingPunct="1"/>
              <a:endParaRPr lang="id-ID" sz="3800" kern="1200">
                <a:solidFill>
                  <a:prstClr val="white"/>
                </a:solidFill>
                <a:latin typeface="Calibri" panose="020F0502020204030204"/>
                <a:ea typeface="+mn-ea"/>
                <a:cs typeface="+mn-cs"/>
              </a:endParaRPr>
            </a:p>
          </p:txBody>
        </p:sp>
      </p:grpSp>
      <p:grpSp>
        <p:nvGrpSpPr>
          <p:cNvPr id="44" name="Group 43"/>
          <p:cNvGrpSpPr/>
          <p:nvPr/>
        </p:nvGrpSpPr>
        <p:grpSpPr>
          <a:xfrm>
            <a:off x="20389662" y="10205788"/>
            <a:ext cx="780293" cy="779984"/>
            <a:chOff x="0" y="1588"/>
            <a:chExt cx="4016375" cy="4014787"/>
          </a:xfrm>
          <a:solidFill>
            <a:schemeClr val="bg1"/>
          </a:solidFill>
        </p:grpSpPr>
        <p:sp>
          <p:nvSpPr>
            <p:cNvPr id="45" name="Freeform 48"/>
            <p:cNvSpPr>
              <a:spLocks noEditPoints="1"/>
            </p:cNvSpPr>
            <p:nvPr/>
          </p:nvSpPr>
          <p:spPr bwMode="auto">
            <a:xfrm>
              <a:off x="0" y="1588"/>
              <a:ext cx="4016375" cy="4014787"/>
            </a:xfrm>
            <a:custGeom>
              <a:avLst/>
              <a:gdLst>
                <a:gd name="T0" fmla="*/ 690 w 1068"/>
                <a:gd name="T1" fmla="*/ 335 h 1068"/>
                <a:gd name="T2" fmla="*/ 534 w 1068"/>
                <a:gd name="T3" fmla="*/ 0 h 1068"/>
                <a:gd name="T4" fmla="*/ 301 w 1068"/>
                <a:gd name="T5" fmla="*/ 342 h 1068"/>
                <a:gd name="T6" fmla="*/ 267 w 1068"/>
                <a:gd name="T7" fmla="*/ 360 h 1068"/>
                <a:gd name="T8" fmla="*/ 100 w 1068"/>
                <a:gd name="T9" fmla="*/ 334 h 1068"/>
                <a:gd name="T10" fmla="*/ 0 w 1068"/>
                <a:gd name="T11" fmla="*/ 968 h 1068"/>
                <a:gd name="T12" fmla="*/ 201 w 1068"/>
                <a:gd name="T13" fmla="*/ 1068 h 1068"/>
                <a:gd name="T14" fmla="*/ 291 w 1068"/>
                <a:gd name="T15" fmla="*/ 1011 h 1068"/>
                <a:gd name="T16" fmla="*/ 301 w 1068"/>
                <a:gd name="T17" fmla="*/ 1013 h 1068"/>
                <a:gd name="T18" fmla="*/ 635 w 1068"/>
                <a:gd name="T19" fmla="*/ 1068 h 1068"/>
                <a:gd name="T20" fmla="*/ 937 w 1068"/>
                <a:gd name="T21" fmla="*/ 1004 h 1068"/>
                <a:gd name="T22" fmla="*/ 952 w 1068"/>
                <a:gd name="T23" fmla="*/ 909 h 1068"/>
                <a:gd name="T24" fmla="*/ 1007 w 1068"/>
                <a:gd name="T25" fmla="*/ 732 h 1068"/>
                <a:gd name="T26" fmla="*/ 1039 w 1068"/>
                <a:gd name="T27" fmla="*/ 560 h 1068"/>
                <a:gd name="T28" fmla="*/ 1068 w 1068"/>
                <a:gd name="T29" fmla="*/ 481 h 1068"/>
                <a:gd name="T30" fmla="*/ 974 w 1068"/>
                <a:gd name="T31" fmla="*/ 349 h 1068"/>
                <a:gd name="T32" fmla="*/ 201 w 1068"/>
                <a:gd name="T33" fmla="*/ 1001 h 1068"/>
                <a:gd name="T34" fmla="*/ 67 w 1068"/>
                <a:gd name="T35" fmla="*/ 968 h 1068"/>
                <a:gd name="T36" fmla="*/ 100 w 1068"/>
                <a:gd name="T37" fmla="*/ 401 h 1068"/>
                <a:gd name="T38" fmla="*/ 234 w 1068"/>
                <a:gd name="T39" fmla="*/ 434 h 1068"/>
                <a:gd name="T40" fmla="*/ 1001 w 1068"/>
                <a:gd name="T41" fmla="*/ 485 h 1068"/>
                <a:gd name="T42" fmla="*/ 868 w 1068"/>
                <a:gd name="T43" fmla="*/ 534 h 1068"/>
                <a:gd name="T44" fmla="*/ 868 w 1068"/>
                <a:gd name="T45" fmla="*/ 567 h 1068"/>
                <a:gd name="T46" fmla="*/ 986 w 1068"/>
                <a:gd name="T47" fmla="*/ 629 h 1068"/>
                <a:gd name="T48" fmla="*/ 835 w 1068"/>
                <a:gd name="T49" fmla="*/ 701 h 1068"/>
                <a:gd name="T50" fmla="*/ 835 w 1068"/>
                <a:gd name="T51" fmla="*/ 734 h 1068"/>
                <a:gd name="T52" fmla="*/ 944 w 1068"/>
                <a:gd name="T53" fmla="*/ 803 h 1068"/>
                <a:gd name="T54" fmla="*/ 801 w 1068"/>
                <a:gd name="T55" fmla="*/ 868 h 1068"/>
                <a:gd name="T56" fmla="*/ 801 w 1068"/>
                <a:gd name="T57" fmla="*/ 901 h 1068"/>
                <a:gd name="T58" fmla="*/ 888 w 1068"/>
                <a:gd name="T59" fmla="*/ 948 h 1068"/>
                <a:gd name="T60" fmla="*/ 818 w 1068"/>
                <a:gd name="T61" fmla="*/ 1001 h 1068"/>
                <a:gd name="T62" fmla="*/ 450 w 1068"/>
                <a:gd name="T63" fmla="*/ 980 h 1068"/>
                <a:gd name="T64" fmla="*/ 268 w 1068"/>
                <a:gd name="T65" fmla="*/ 914 h 1068"/>
                <a:gd name="T66" fmla="*/ 294 w 1068"/>
                <a:gd name="T67" fmla="*/ 418 h 1068"/>
                <a:gd name="T68" fmla="*/ 501 w 1068"/>
                <a:gd name="T69" fmla="*/ 100 h 1068"/>
                <a:gd name="T70" fmla="*/ 632 w 1068"/>
                <a:gd name="T71" fmla="*/ 225 h 1068"/>
                <a:gd name="T72" fmla="*/ 962 w 1068"/>
                <a:gd name="T73" fmla="*/ 413 h 1068"/>
                <a:gd name="T74" fmla="*/ 1001 w 1068"/>
                <a:gd name="T75" fmla="*/ 485 h 1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68" h="1068">
                  <a:moveTo>
                    <a:pt x="974" y="349"/>
                  </a:moveTo>
                  <a:cubicBezTo>
                    <a:pt x="932" y="339"/>
                    <a:pt x="834" y="339"/>
                    <a:pt x="690" y="335"/>
                  </a:cubicBezTo>
                  <a:cubicBezTo>
                    <a:pt x="697" y="304"/>
                    <a:pt x="699" y="275"/>
                    <a:pt x="699" y="225"/>
                  </a:cubicBezTo>
                  <a:cubicBezTo>
                    <a:pt x="699" y="105"/>
                    <a:pt x="611" y="0"/>
                    <a:pt x="534" y="0"/>
                  </a:cubicBezTo>
                  <a:cubicBezTo>
                    <a:pt x="480" y="0"/>
                    <a:pt x="435" y="45"/>
                    <a:pt x="434" y="99"/>
                  </a:cubicBezTo>
                  <a:cubicBezTo>
                    <a:pt x="433" y="167"/>
                    <a:pt x="413" y="283"/>
                    <a:pt x="301" y="342"/>
                  </a:cubicBezTo>
                  <a:cubicBezTo>
                    <a:pt x="292" y="346"/>
                    <a:pt x="269" y="357"/>
                    <a:pt x="265" y="359"/>
                  </a:cubicBezTo>
                  <a:cubicBezTo>
                    <a:pt x="267" y="360"/>
                    <a:pt x="267" y="360"/>
                    <a:pt x="267" y="360"/>
                  </a:cubicBezTo>
                  <a:cubicBezTo>
                    <a:pt x="250" y="345"/>
                    <a:pt x="225" y="334"/>
                    <a:pt x="201" y="334"/>
                  </a:cubicBezTo>
                  <a:cubicBezTo>
                    <a:pt x="100" y="334"/>
                    <a:pt x="100" y="334"/>
                    <a:pt x="100" y="334"/>
                  </a:cubicBezTo>
                  <a:cubicBezTo>
                    <a:pt x="45" y="334"/>
                    <a:pt x="0" y="379"/>
                    <a:pt x="0" y="434"/>
                  </a:cubicBezTo>
                  <a:cubicBezTo>
                    <a:pt x="0" y="968"/>
                    <a:pt x="0" y="968"/>
                    <a:pt x="0" y="968"/>
                  </a:cubicBezTo>
                  <a:cubicBezTo>
                    <a:pt x="0" y="1023"/>
                    <a:pt x="45" y="1068"/>
                    <a:pt x="100" y="1068"/>
                  </a:cubicBezTo>
                  <a:cubicBezTo>
                    <a:pt x="201" y="1068"/>
                    <a:pt x="201" y="1068"/>
                    <a:pt x="201" y="1068"/>
                  </a:cubicBezTo>
                  <a:cubicBezTo>
                    <a:pt x="240" y="1068"/>
                    <a:pt x="273" y="1044"/>
                    <a:pt x="290" y="1010"/>
                  </a:cubicBezTo>
                  <a:cubicBezTo>
                    <a:pt x="290" y="1011"/>
                    <a:pt x="291" y="1011"/>
                    <a:pt x="291" y="1011"/>
                  </a:cubicBezTo>
                  <a:cubicBezTo>
                    <a:pt x="293" y="1011"/>
                    <a:pt x="296" y="1012"/>
                    <a:pt x="299" y="1013"/>
                  </a:cubicBezTo>
                  <a:cubicBezTo>
                    <a:pt x="300" y="1013"/>
                    <a:pt x="300" y="1013"/>
                    <a:pt x="301" y="1013"/>
                  </a:cubicBezTo>
                  <a:cubicBezTo>
                    <a:pt x="320" y="1018"/>
                    <a:pt x="357" y="1027"/>
                    <a:pt x="436" y="1045"/>
                  </a:cubicBezTo>
                  <a:cubicBezTo>
                    <a:pt x="453" y="1049"/>
                    <a:pt x="542" y="1068"/>
                    <a:pt x="635" y="1068"/>
                  </a:cubicBezTo>
                  <a:cubicBezTo>
                    <a:pt x="818" y="1068"/>
                    <a:pt x="818" y="1068"/>
                    <a:pt x="818" y="1068"/>
                  </a:cubicBezTo>
                  <a:cubicBezTo>
                    <a:pt x="873" y="1068"/>
                    <a:pt x="913" y="1047"/>
                    <a:pt x="937" y="1004"/>
                  </a:cubicBezTo>
                  <a:cubicBezTo>
                    <a:pt x="938" y="1003"/>
                    <a:pt x="945" y="988"/>
                    <a:pt x="952" y="968"/>
                  </a:cubicBezTo>
                  <a:cubicBezTo>
                    <a:pt x="956" y="952"/>
                    <a:pt x="958" y="931"/>
                    <a:pt x="952" y="909"/>
                  </a:cubicBezTo>
                  <a:cubicBezTo>
                    <a:pt x="988" y="884"/>
                    <a:pt x="1000" y="847"/>
                    <a:pt x="1007" y="823"/>
                  </a:cubicBezTo>
                  <a:cubicBezTo>
                    <a:pt x="1020" y="783"/>
                    <a:pt x="1016" y="753"/>
                    <a:pt x="1007" y="732"/>
                  </a:cubicBezTo>
                  <a:cubicBezTo>
                    <a:pt x="1027" y="713"/>
                    <a:pt x="1045" y="684"/>
                    <a:pt x="1052" y="640"/>
                  </a:cubicBezTo>
                  <a:cubicBezTo>
                    <a:pt x="1056" y="612"/>
                    <a:pt x="1052" y="584"/>
                    <a:pt x="1039" y="560"/>
                  </a:cubicBezTo>
                  <a:cubicBezTo>
                    <a:pt x="1058" y="539"/>
                    <a:pt x="1066" y="513"/>
                    <a:pt x="1067" y="488"/>
                  </a:cubicBezTo>
                  <a:cubicBezTo>
                    <a:pt x="1068" y="481"/>
                    <a:pt x="1068" y="481"/>
                    <a:pt x="1068" y="481"/>
                  </a:cubicBezTo>
                  <a:cubicBezTo>
                    <a:pt x="1068" y="476"/>
                    <a:pt x="1068" y="474"/>
                    <a:pt x="1068" y="464"/>
                  </a:cubicBezTo>
                  <a:cubicBezTo>
                    <a:pt x="1068" y="422"/>
                    <a:pt x="1039" y="368"/>
                    <a:pt x="974" y="349"/>
                  </a:cubicBezTo>
                  <a:close/>
                  <a:moveTo>
                    <a:pt x="234" y="968"/>
                  </a:moveTo>
                  <a:cubicBezTo>
                    <a:pt x="234" y="986"/>
                    <a:pt x="219" y="1001"/>
                    <a:pt x="201" y="1001"/>
                  </a:cubicBezTo>
                  <a:cubicBezTo>
                    <a:pt x="100" y="1001"/>
                    <a:pt x="100" y="1001"/>
                    <a:pt x="100" y="1001"/>
                  </a:cubicBezTo>
                  <a:cubicBezTo>
                    <a:pt x="82" y="1001"/>
                    <a:pt x="67" y="986"/>
                    <a:pt x="67" y="968"/>
                  </a:cubicBezTo>
                  <a:cubicBezTo>
                    <a:pt x="67" y="434"/>
                    <a:pt x="67" y="434"/>
                    <a:pt x="67" y="434"/>
                  </a:cubicBezTo>
                  <a:cubicBezTo>
                    <a:pt x="67" y="415"/>
                    <a:pt x="82" y="401"/>
                    <a:pt x="100" y="401"/>
                  </a:cubicBezTo>
                  <a:cubicBezTo>
                    <a:pt x="201" y="401"/>
                    <a:pt x="201" y="401"/>
                    <a:pt x="201" y="401"/>
                  </a:cubicBezTo>
                  <a:cubicBezTo>
                    <a:pt x="219" y="401"/>
                    <a:pt x="234" y="415"/>
                    <a:pt x="234" y="434"/>
                  </a:cubicBezTo>
                  <a:lnTo>
                    <a:pt x="234" y="968"/>
                  </a:lnTo>
                  <a:close/>
                  <a:moveTo>
                    <a:pt x="1001" y="485"/>
                  </a:moveTo>
                  <a:cubicBezTo>
                    <a:pt x="1000" y="502"/>
                    <a:pt x="993" y="534"/>
                    <a:pt x="935" y="534"/>
                  </a:cubicBezTo>
                  <a:cubicBezTo>
                    <a:pt x="885" y="534"/>
                    <a:pt x="868" y="534"/>
                    <a:pt x="868" y="534"/>
                  </a:cubicBezTo>
                  <a:cubicBezTo>
                    <a:pt x="859" y="534"/>
                    <a:pt x="851" y="541"/>
                    <a:pt x="851" y="551"/>
                  </a:cubicBezTo>
                  <a:cubicBezTo>
                    <a:pt x="851" y="560"/>
                    <a:pt x="859" y="567"/>
                    <a:pt x="868" y="567"/>
                  </a:cubicBezTo>
                  <a:cubicBezTo>
                    <a:pt x="868" y="567"/>
                    <a:pt x="883" y="567"/>
                    <a:pt x="933" y="567"/>
                  </a:cubicBezTo>
                  <a:cubicBezTo>
                    <a:pt x="983" y="567"/>
                    <a:pt x="989" y="609"/>
                    <a:pt x="986" y="629"/>
                  </a:cubicBezTo>
                  <a:cubicBezTo>
                    <a:pt x="982" y="654"/>
                    <a:pt x="970" y="701"/>
                    <a:pt x="914" y="701"/>
                  </a:cubicBezTo>
                  <a:cubicBezTo>
                    <a:pt x="858" y="701"/>
                    <a:pt x="835" y="701"/>
                    <a:pt x="835" y="701"/>
                  </a:cubicBezTo>
                  <a:cubicBezTo>
                    <a:pt x="825" y="701"/>
                    <a:pt x="818" y="708"/>
                    <a:pt x="818" y="718"/>
                  </a:cubicBezTo>
                  <a:cubicBezTo>
                    <a:pt x="818" y="727"/>
                    <a:pt x="825" y="734"/>
                    <a:pt x="835" y="734"/>
                  </a:cubicBezTo>
                  <a:cubicBezTo>
                    <a:pt x="835" y="734"/>
                    <a:pt x="874" y="734"/>
                    <a:pt x="900" y="734"/>
                  </a:cubicBezTo>
                  <a:cubicBezTo>
                    <a:pt x="957" y="734"/>
                    <a:pt x="952" y="777"/>
                    <a:pt x="944" y="803"/>
                  </a:cubicBezTo>
                  <a:cubicBezTo>
                    <a:pt x="933" y="837"/>
                    <a:pt x="926" y="868"/>
                    <a:pt x="856" y="868"/>
                  </a:cubicBezTo>
                  <a:cubicBezTo>
                    <a:pt x="831" y="868"/>
                    <a:pt x="801" y="868"/>
                    <a:pt x="801" y="868"/>
                  </a:cubicBezTo>
                  <a:cubicBezTo>
                    <a:pt x="792" y="868"/>
                    <a:pt x="784" y="875"/>
                    <a:pt x="784" y="884"/>
                  </a:cubicBezTo>
                  <a:cubicBezTo>
                    <a:pt x="784" y="894"/>
                    <a:pt x="792" y="901"/>
                    <a:pt x="801" y="901"/>
                  </a:cubicBezTo>
                  <a:cubicBezTo>
                    <a:pt x="801" y="901"/>
                    <a:pt x="824" y="901"/>
                    <a:pt x="853" y="901"/>
                  </a:cubicBezTo>
                  <a:cubicBezTo>
                    <a:pt x="890" y="901"/>
                    <a:pt x="892" y="936"/>
                    <a:pt x="888" y="948"/>
                  </a:cubicBezTo>
                  <a:cubicBezTo>
                    <a:pt x="884" y="962"/>
                    <a:pt x="879" y="972"/>
                    <a:pt x="878" y="972"/>
                  </a:cubicBezTo>
                  <a:cubicBezTo>
                    <a:pt x="868" y="990"/>
                    <a:pt x="852" y="1001"/>
                    <a:pt x="818" y="1001"/>
                  </a:cubicBezTo>
                  <a:cubicBezTo>
                    <a:pt x="635" y="1001"/>
                    <a:pt x="635" y="1001"/>
                    <a:pt x="635" y="1001"/>
                  </a:cubicBezTo>
                  <a:cubicBezTo>
                    <a:pt x="544" y="1001"/>
                    <a:pt x="453" y="980"/>
                    <a:pt x="450" y="980"/>
                  </a:cubicBezTo>
                  <a:cubicBezTo>
                    <a:pt x="312" y="948"/>
                    <a:pt x="304" y="946"/>
                    <a:pt x="296" y="943"/>
                  </a:cubicBezTo>
                  <a:cubicBezTo>
                    <a:pt x="296" y="943"/>
                    <a:pt x="268" y="938"/>
                    <a:pt x="268" y="914"/>
                  </a:cubicBezTo>
                  <a:cubicBezTo>
                    <a:pt x="267" y="453"/>
                    <a:pt x="267" y="453"/>
                    <a:pt x="267" y="453"/>
                  </a:cubicBezTo>
                  <a:cubicBezTo>
                    <a:pt x="267" y="437"/>
                    <a:pt x="277" y="423"/>
                    <a:pt x="294" y="418"/>
                  </a:cubicBezTo>
                  <a:cubicBezTo>
                    <a:pt x="296" y="417"/>
                    <a:pt x="299" y="416"/>
                    <a:pt x="301" y="415"/>
                  </a:cubicBezTo>
                  <a:cubicBezTo>
                    <a:pt x="453" y="352"/>
                    <a:pt x="500" y="214"/>
                    <a:pt x="501" y="100"/>
                  </a:cubicBezTo>
                  <a:cubicBezTo>
                    <a:pt x="501" y="84"/>
                    <a:pt x="513" y="67"/>
                    <a:pt x="534" y="67"/>
                  </a:cubicBezTo>
                  <a:cubicBezTo>
                    <a:pt x="570" y="67"/>
                    <a:pt x="632" y="138"/>
                    <a:pt x="632" y="225"/>
                  </a:cubicBezTo>
                  <a:cubicBezTo>
                    <a:pt x="632" y="304"/>
                    <a:pt x="629" y="318"/>
                    <a:pt x="601" y="401"/>
                  </a:cubicBezTo>
                  <a:cubicBezTo>
                    <a:pt x="935" y="401"/>
                    <a:pt x="932" y="405"/>
                    <a:pt x="962" y="413"/>
                  </a:cubicBezTo>
                  <a:cubicBezTo>
                    <a:pt x="998" y="423"/>
                    <a:pt x="1002" y="454"/>
                    <a:pt x="1002" y="464"/>
                  </a:cubicBezTo>
                  <a:cubicBezTo>
                    <a:pt x="1002" y="476"/>
                    <a:pt x="1001" y="474"/>
                    <a:pt x="1001" y="4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1828588" hangingPunct="1"/>
              <a:endParaRPr lang="id-ID" sz="3800" kern="1200">
                <a:solidFill>
                  <a:prstClr val="white"/>
                </a:solidFill>
                <a:latin typeface="Calibri" panose="020F0502020204030204"/>
                <a:ea typeface="+mn-ea"/>
                <a:cs typeface="+mn-cs"/>
              </a:endParaRPr>
            </a:p>
          </p:txBody>
        </p:sp>
        <p:sp>
          <p:nvSpPr>
            <p:cNvPr id="46" name="Freeform 49"/>
            <p:cNvSpPr>
              <a:spLocks noEditPoints="1"/>
            </p:cNvSpPr>
            <p:nvPr/>
          </p:nvSpPr>
          <p:spPr bwMode="auto">
            <a:xfrm>
              <a:off x="376238" y="3263900"/>
              <a:ext cx="379413" cy="376237"/>
            </a:xfrm>
            <a:custGeom>
              <a:avLst/>
              <a:gdLst>
                <a:gd name="T0" fmla="*/ 50 w 101"/>
                <a:gd name="T1" fmla="*/ 0 h 100"/>
                <a:gd name="T2" fmla="*/ 0 w 101"/>
                <a:gd name="T3" fmla="*/ 50 h 100"/>
                <a:gd name="T4" fmla="*/ 50 w 101"/>
                <a:gd name="T5" fmla="*/ 100 h 100"/>
                <a:gd name="T6" fmla="*/ 101 w 101"/>
                <a:gd name="T7" fmla="*/ 50 h 100"/>
                <a:gd name="T8" fmla="*/ 50 w 101"/>
                <a:gd name="T9" fmla="*/ 0 h 100"/>
                <a:gd name="T10" fmla="*/ 50 w 101"/>
                <a:gd name="T11" fmla="*/ 67 h 100"/>
                <a:gd name="T12" fmla="*/ 34 w 101"/>
                <a:gd name="T13" fmla="*/ 50 h 100"/>
                <a:gd name="T14" fmla="*/ 50 w 101"/>
                <a:gd name="T15" fmla="*/ 33 h 100"/>
                <a:gd name="T16" fmla="*/ 67 w 101"/>
                <a:gd name="T17" fmla="*/ 50 h 100"/>
                <a:gd name="T18" fmla="*/ 50 w 101"/>
                <a:gd name="T19" fmla="*/ 6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23" y="0"/>
                    <a:pt x="0" y="22"/>
                    <a:pt x="0" y="50"/>
                  </a:cubicBezTo>
                  <a:cubicBezTo>
                    <a:pt x="0" y="77"/>
                    <a:pt x="23" y="100"/>
                    <a:pt x="50" y="100"/>
                  </a:cubicBezTo>
                  <a:cubicBezTo>
                    <a:pt x="78" y="100"/>
                    <a:pt x="101" y="77"/>
                    <a:pt x="101" y="50"/>
                  </a:cubicBezTo>
                  <a:cubicBezTo>
                    <a:pt x="101" y="22"/>
                    <a:pt x="78" y="0"/>
                    <a:pt x="50" y="0"/>
                  </a:cubicBezTo>
                  <a:close/>
                  <a:moveTo>
                    <a:pt x="50" y="67"/>
                  </a:moveTo>
                  <a:cubicBezTo>
                    <a:pt x="41" y="67"/>
                    <a:pt x="34" y="59"/>
                    <a:pt x="34" y="50"/>
                  </a:cubicBezTo>
                  <a:cubicBezTo>
                    <a:pt x="34" y="41"/>
                    <a:pt x="41" y="33"/>
                    <a:pt x="50" y="33"/>
                  </a:cubicBezTo>
                  <a:cubicBezTo>
                    <a:pt x="60" y="33"/>
                    <a:pt x="67" y="41"/>
                    <a:pt x="67" y="50"/>
                  </a:cubicBezTo>
                  <a:cubicBezTo>
                    <a:pt x="67" y="59"/>
                    <a:pt x="60" y="67"/>
                    <a:pt x="50" y="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1828588" hangingPunct="1"/>
              <a:endParaRPr lang="id-ID" sz="3800" kern="1200">
                <a:solidFill>
                  <a:prstClr val="white"/>
                </a:solidFill>
                <a:latin typeface="Calibri" panose="020F0502020204030204"/>
                <a:ea typeface="+mn-ea"/>
                <a:cs typeface="+mn-cs"/>
              </a:endParaRPr>
            </a:p>
          </p:txBody>
        </p:sp>
      </p:grpSp>
      <p:sp>
        <p:nvSpPr>
          <p:cNvPr id="47" name="Freeform 44"/>
          <p:cNvSpPr>
            <a:spLocks noEditPoints="1"/>
          </p:cNvSpPr>
          <p:nvPr/>
        </p:nvSpPr>
        <p:spPr bwMode="auto">
          <a:xfrm>
            <a:off x="11661408" y="10299307"/>
            <a:ext cx="914603" cy="686470"/>
          </a:xfrm>
          <a:custGeom>
            <a:avLst/>
            <a:gdLst>
              <a:gd name="T0" fmla="*/ 925 w 1124"/>
              <a:gd name="T1" fmla="*/ 21 h 843"/>
              <a:gd name="T2" fmla="*/ 249 w 1124"/>
              <a:gd name="T3" fmla="*/ 0 h 843"/>
              <a:gd name="T4" fmla="*/ 21 w 1124"/>
              <a:gd name="T5" fmla="*/ 199 h 843"/>
              <a:gd name="T6" fmla="*/ 18 w 1124"/>
              <a:gd name="T7" fmla="*/ 295 h 843"/>
              <a:gd name="T8" fmla="*/ 562 w 1124"/>
              <a:gd name="T9" fmla="*/ 843 h 843"/>
              <a:gd name="T10" fmla="*/ 1106 w 1124"/>
              <a:gd name="T11" fmla="*/ 295 h 843"/>
              <a:gd name="T12" fmla="*/ 1103 w 1124"/>
              <a:gd name="T13" fmla="*/ 199 h 843"/>
              <a:gd name="T14" fmla="*/ 484 w 1124"/>
              <a:gd name="T15" fmla="*/ 246 h 843"/>
              <a:gd name="T16" fmla="*/ 640 w 1124"/>
              <a:gd name="T17" fmla="*/ 246 h 843"/>
              <a:gd name="T18" fmla="*/ 685 w 1124"/>
              <a:gd name="T19" fmla="*/ 78 h 843"/>
              <a:gd name="T20" fmla="*/ 667 w 1124"/>
              <a:gd name="T21" fmla="*/ 223 h 843"/>
              <a:gd name="T22" fmla="*/ 457 w 1124"/>
              <a:gd name="T23" fmla="*/ 223 h 843"/>
              <a:gd name="T24" fmla="*/ 439 w 1124"/>
              <a:gd name="T25" fmla="*/ 78 h 843"/>
              <a:gd name="T26" fmla="*/ 457 w 1124"/>
              <a:gd name="T27" fmla="*/ 223 h 843"/>
              <a:gd name="T28" fmla="*/ 562 w 1124"/>
              <a:gd name="T29" fmla="*/ 718 h 843"/>
              <a:gd name="T30" fmla="*/ 649 w 1124"/>
              <a:gd name="T31" fmla="*/ 281 h 843"/>
              <a:gd name="T32" fmla="*/ 858 w 1124"/>
              <a:gd name="T33" fmla="*/ 281 h 843"/>
              <a:gd name="T34" fmla="*/ 685 w 1124"/>
              <a:gd name="T35" fmla="*/ 281 h 843"/>
              <a:gd name="T36" fmla="*/ 781 w 1124"/>
              <a:gd name="T37" fmla="*/ 174 h 843"/>
              <a:gd name="T38" fmla="*/ 695 w 1124"/>
              <a:gd name="T39" fmla="*/ 246 h 843"/>
              <a:gd name="T40" fmla="*/ 851 w 1124"/>
              <a:gd name="T41" fmla="*/ 70 h 843"/>
              <a:gd name="T42" fmla="*/ 727 w 1124"/>
              <a:gd name="T43" fmla="*/ 70 h 843"/>
              <a:gd name="T44" fmla="*/ 484 w 1124"/>
              <a:gd name="T45" fmla="*/ 70 h 843"/>
              <a:gd name="T46" fmla="*/ 562 w 1124"/>
              <a:gd name="T47" fmla="*/ 135 h 843"/>
              <a:gd name="T48" fmla="*/ 273 w 1124"/>
              <a:gd name="T49" fmla="*/ 70 h 843"/>
              <a:gd name="T50" fmla="*/ 341 w 1124"/>
              <a:gd name="T51" fmla="*/ 126 h 843"/>
              <a:gd name="T52" fmla="*/ 429 w 1124"/>
              <a:gd name="T53" fmla="*/ 246 h 843"/>
              <a:gd name="T54" fmla="*/ 343 w 1124"/>
              <a:gd name="T55" fmla="*/ 174 h 843"/>
              <a:gd name="T56" fmla="*/ 525 w 1124"/>
              <a:gd name="T57" fmla="*/ 712 h 843"/>
              <a:gd name="T58" fmla="*/ 439 w 1124"/>
              <a:gd name="T59" fmla="*/ 281 h 843"/>
              <a:gd name="T60" fmla="*/ 101 w 1124"/>
              <a:gd name="T61" fmla="*/ 281 h 843"/>
              <a:gd name="T62" fmla="*/ 446 w 1124"/>
              <a:gd name="T63" fmla="*/ 649 h 843"/>
              <a:gd name="T64" fmla="*/ 1023 w 1124"/>
              <a:gd name="T65" fmla="*/ 281 h 843"/>
              <a:gd name="T66" fmla="*/ 899 w 1124"/>
              <a:gd name="T67" fmla="*/ 281 h 843"/>
              <a:gd name="T68" fmla="*/ 808 w 1124"/>
              <a:gd name="T69" fmla="*/ 151 h 843"/>
              <a:gd name="T70" fmla="*/ 1051 w 1124"/>
              <a:gd name="T71" fmla="*/ 246 h 843"/>
              <a:gd name="T72" fmla="*/ 235 w 1124"/>
              <a:gd name="T73" fmla="*/ 84 h 843"/>
              <a:gd name="T74" fmla="*/ 221 w 1124"/>
              <a:gd name="T75" fmla="*/ 246 h 843"/>
              <a:gd name="T76" fmla="*/ 235 w 1124"/>
              <a:gd name="T77" fmla="*/ 84 h 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4" h="843">
                <a:moveTo>
                  <a:pt x="1103" y="199"/>
                </a:moveTo>
                <a:cubicBezTo>
                  <a:pt x="925" y="21"/>
                  <a:pt x="925" y="21"/>
                  <a:pt x="925" y="21"/>
                </a:cubicBezTo>
                <a:cubicBezTo>
                  <a:pt x="912" y="7"/>
                  <a:pt x="894" y="0"/>
                  <a:pt x="875" y="0"/>
                </a:cubicBezTo>
                <a:cubicBezTo>
                  <a:pt x="249" y="0"/>
                  <a:pt x="249" y="0"/>
                  <a:pt x="249" y="0"/>
                </a:cubicBezTo>
                <a:cubicBezTo>
                  <a:pt x="230" y="0"/>
                  <a:pt x="212" y="7"/>
                  <a:pt x="199" y="21"/>
                </a:cubicBezTo>
                <a:cubicBezTo>
                  <a:pt x="21" y="199"/>
                  <a:pt x="21" y="199"/>
                  <a:pt x="21" y="199"/>
                </a:cubicBezTo>
                <a:cubicBezTo>
                  <a:pt x="7" y="213"/>
                  <a:pt x="0" y="231"/>
                  <a:pt x="0" y="249"/>
                </a:cubicBezTo>
                <a:cubicBezTo>
                  <a:pt x="0" y="266"/>
                  <a:pt x="6" y="282"/>
                  <a:pt x="18" y="295"/>
                </a:cubicBezTo>
                <a:cubicBezTo>
                  <a:pt x="509" y="819"/>
                  <a:pt x="509" y="819"/>
                  <a:pt x="509" y="819"/>
                </a:cubicBezTo>
                <a:cubicBezTo>
                  <a:pt x="523" y="834"/>
                  <a:pt x="542" y="843"/>
                  <a:pt x="562" y="843"/>
                </a:cubicBezTo>
                <a:cubicBezTo>
                  <a:pt x="582" y="843"/>
                  <a:pt x="601" y="834"/>
                  <a:pt x="615" y="819"/>
                </a:cubicBezTo>
                <a:cubicBezTo>
                  <a:pt x="1106" y="295"/>
                  <a:pt x="1106" y="295"/>
                  <a:pt x="1106" y="295"/>
                </a:cubicBezTo>
                <a:cubicBezTo>
                  <a:pt x="1118" y="282"/>
                  <a:pt x="1124" y="265"/>
                  <a:pt x="1124" y="248"/>
                </a:cubicBezTo>
                <a:cubicBezTo>
                  <a:pt x="1124" y="230"/>
                  <a:pt x="1117" y="213"/>
                  <a:pt x="1103" y="199"/>
                </a:cubicBezTo>
                <a:close/>
                <a:moveTo>
                  <a:pt x="640" y="246"/>
                </a:moveTo>
                <a:cubicBezTo>
                  <a:pt x="484" y="246"/>
                  <a:pt x="484" y="246"/>
                  <a:pt x="484" y="246"/>
                </a:cubicBezTo>
                <a:cubicBezTo>
                  <a:pt x="562" y="181"/>
                  <a:pt x="562" y="181"/>
                  <a:pt x="562" y="181"/>
                </a:cubicBezTo>
                <a:lnTo>
                  <a:pt x="640" y="246"/>
                </a:lnTo>
                <a:close/>
                <a:moveTo>
                  <a:pt x="589" y="158"/>
                </a:moveTo>
                <a:cubicBezTo>
                  <a:pt x="685" y="78"/>
                  <a:pt x="685" y="78"/>
                  <a:pt x="685" y="78"/>
                </a:cubicBezTo>
                <a:cubicBezTo>
                  <a:pt x="756" y="149"/>
                  <a:pt x="756" y="149"/>
                  <a:pt x="756" y="149"/>
                </a:cubicBezTo>
                <a:cubicBezTo>
                  <a:pt x="667" y="223"/>
                  <a:pt x="667" y="223"/>
                  <a:pt x="667" y="223"/>
                </a:cubicBezTo>
                <a:lnTo>
                  <a:pt x="589" y="158"/>
                </a:lnTo>
                <a:close/>
                <a:moveTo>
                  <a:pt x="457" y="223"/>
                </a:moveTo>
                <a:cubicBezTo>
                  <a:pt x="368" y="149"/>
                  <a:pt x="368" y="149"/>
                  <a:pt x="368" y="149"/>
                </a:cubicBezTo>
                <a:cubicBezTo>
                  <a:pt x="439" y="78"/>
                  <a:pt x="439" y="78"/>
                  <a:pt x="439" y="78"/>
                </a:cubicBezTo>
                <a:cubicBezTo>
                  <a:pt x="535" y="158"/>
                  <a:pt x="535" y="158"/>
                  <a:pt x="535" y="158"/>
                </a:cubicBezTo>
                <a:lnTo>
                  <a:pt x="457" y="223"/>
                </a:lnTo>
                <a:close/>
                <a:moveTo>
                  <a:pt x="649" y="281"/>
                </a:moveTo>
                <a:cubicBezTo>
                  <a:pt x="562" y="718"/>
                  <a:pt x="562" y="718"/>
                  <a:pt x="562" y="718"/>
                </a:cubicBezTo>
                <a:cubicBezTo>
                  <a:pt x="475" y="281"/>
                  <a:pt x="475" y="281"/>
                  <a:pt x="475" y="281"/>
                </a:cubicBezTo>
                <a:lnTo>
                  <a:pt x="649" y="281"/>
                </a:lnTo>
                <a:close/>
                <a:moveTo>
                  <a:pt x="685" y="281"/>
                </a:moveTo>
                <a:cubicBezTo>
                  <a:pt x="858" y="281"/>
                  <a:pt x="858" y="281"/>
                  <a:pt x="858" y="281"/>
                </a:cubicBezTo>
                <a:cubicBezTo>
                  <a:pt x="599" y="712"/>
                  <a:pt x="599" y="712"/>
                  <a:pt x="599" y="712"/>
                </a:cubicBezTo>
                <a:lnTo>
                  <a:pt x="685" y="281"/>
                </a:lnTo>
                <a:close/>
                <a:moveTo>
                  <a:pt x="695" y="246"/>
                </a:moveTo>
                <a:cubicBezTo>
                  <a:pt x="781" y="174"/>
                  <a:pt x="781" y="174"/>
                  <a:pt x="781" y="174"/>
                </a:cubicBezTo>
                <a:cubicBezTo>
                  <a:pt x="853" y="246"/>
                  <a:pt x="853" y="246"/>
                  <a:pt x="853" y="246"/>
                </a:cubicBezTo>
                <a:lnTo>
                  <a:pt x="695" y="246"/>
                </a:lnTo>
                <a:close/>
                <a:moveTo>
                  <a:pt x="727" y="70"/>
                </a:moveTo>
                <a:cubicBezTo>
                  <a:pt x="851" y="70"/>
                  <a:pt x="851" y="70"/>
                  <a:pt x="851" y="70"/>
                </a:cubicBezTo>
                <a:cubicBezTo>
                  <a:pt x="783" y="126"/>
                  <a:pt x="783" y="126"/>
                  <a:pt x="783" y="126"/>
                </a:cubicBezTo>
                <a:lnTo>
                  <a:pt x="727" y="70"/>
                </a:lnTo>
                <a:close/>
                <a:moveTo>
                  <a:pt x="562" y="135"/>
                </a:moveTo>
                <a:cubicBezTo>
                  <a:pt x="484" y="70"/>
                  <a:pt x="484" y="70"/>
                  <a:pt x="484" y="70"/>
                </a:cubicBezTo>
                <a:cubicBezTo>
                  <a:pt x="640" y="70"/>
                  <a:pt x="640" y="70"/>
                  <a:pt x="640" y="70"/>
                </a:cubicBezTo>
                <a:lnTo>
                  <a:pt x="562" y="135"/>
                </a:lnTo>
                <a:close/>
                <a:moveTo>
                  <a:pt x="341" y="126"/>
                </a:moveTo>
                <a:cubicBezTo>
                  <a:pt x="273" y="70"/>
                  <a:pt x="273" y="70"/>
                  <a:pt x="273" y="70"/>
                </a:cubicBezTo>
                <a:cubicBezTo>
                  <a:pt x="397" y="70"/>
                  <a:pt x="397" y="70"/>
                  <a:pt x="397" y="70"/>
                </a:cubicBezTo>
                <a:lnTo>
                  <a:pt x="341" y="126"/>
                </a:lnTo>
                <a:close/>
                <a:moveTo>
                  <a:pt x="343" y="174"/>
                </a:moveTo>
                <a:cubicBezTo>
                  <a:pt x="429" y="246"/>
                  <a:pt x="429" y="246"/>
                  <a:pt x="429" y="246"/>
                </a:cubicBezTo>
                <a:cubicBezTo>
                  <a:pt x="271" y="246"/>
                  <a:pt x="271" y="246"/>
                  <a:pt x="271" y="246"/>
                </a:cubicBezTo>
                <a:lnTo>
                  <a:pt x="343" y="174"/>
                </a:lnTo>
                <a:close/>
                <a:moveTo>
                  <a:pt x="439" y="281"/>
                </a:moveTo>
                <a:cubicBezTo>
                  <a:pt x="525" y="712"/>
                  <a:pt x="525" y="712"/>
                  <a:pt x="525" y="712"/>
                </a:cubicBezTo>
                <a:cubicBezTo>
                  <a:pt x="266" y="281"/>
                  <a:pt x="266" y="281"/>
                  <a:pt x="266" y="281"/>
                </a:cubicBezTo>
                <a:lnTo>
                  <a:pt x="439" y="281"/>
                </a:lnTo>
                <a:close/>
                <a:moveTo>
                  <a:pt x="446" y="649"/>
                </a:moveTo>
                <a:cubicBezTo>
                  <a:pt x="101" y="281"/>
                  <a:pt x="101" y="281"/>
                  <a:pt x="101" y="281"/>
                </a:cubicBezTo>
                <a:cubicBezTo>
                  <a:pt x="225" y="281"/>
                  <a:pt x="225" y="281"/>
                  <a:pt x="225" y="281"/>
                </a:cubicBezTo>
                <a:lnTo>
                  <a:pt x="446" y="649"/>
                </a:lnTo>
                <a:close/>
                <a:moveTo>
                  <a:pt x="899" y="281"/>
                </a:moveTo>
                <a:cubicBezTo>
                  <a:pt x="1023" y="281"/>
                  <a:pt x="1023" y="281"/>
                  <a:pt x="1023" y="281"/>
                </a:cubicBezTo>
                <a:cubicBezTo>
                  <a:pt x="678" y="649"/>
                  <a:pt x="678" y="649"/>
                  <a:pt x="678" y="649"/>
                </a:cubicBezTo>
                <a:lnTo>
                  <a:pt x="899" y="281"/>
                </a:lnTo>
                <a:close/>
                <a:moveTo>
                  <a:pt x="903" y="246"/>
                </a:moveTo>
                <a:cubicBezTo>
                  <a:pt x="808" y="151"/>
                  <a:pt x="808" y="151"/>
                  <a:pt x="808" y="151"/>
                </a:cubicBezTo>
                <a:cubicBezTo>
                  <a:pt x="889" y="84"/>
                  <a:pt x="889" y="84"/>
                  <a:pt x="889" y="84"/>
                </a:cubicBezTo>
                <a:cubicBezTo>
                  <a:pt x="1051" y="246"/>
                  <a:pt x="1051" y="246"/>
                  <a:pt x="1051" y="246"/>
                </a:cubicBezTo>
                <a:lnTo>
                  <a:pt x="903" y="246"/>
                </a:lnTo>
                <a:close/>
                <a:moveTo>
                  <a:pt x="235" y="84"/>
                </a:moveTo>
                <a:cubicBezTo>
                  <a:pt x="316" y="151"/>
                  <a:pt x="316" y="151"/>
                  <a:pt x="316" y="151"/>
                </a:cubicBezTo>
                <a:cubicBezTo>
                  <a:pt x="221" y="246"/>
                  <a:pt x="221" y="246"/>
                  <a:pt x="221" y="246"/>
                </a:cubicBezTo>
                <a:cubicBezTo>
                  <a:pt x="70" y="246"/>
                  <a:pt x="70" y="246"/>
                  <a:pt x="70" y="246"/>
                </a:cubicBezTo>
                <a:lnTo>
                  <a:pt x="235" y="84"/>
                </a:lnTo>
                <a:close/>
              </a:path>
            </a:pathLst>
          </a:custGeom>
          <a:solidFill>
            <a:schemeClr val="bg1"/>
          </a:solidFill>
          <a:ln>
            <a:noFill/>
          </a:ln>
        </p:spPr>
        <p:txBody>
          <a:bodyPr vert="horz" wrap="square" lIns="182856" tIns="91429" rIns="182856" bIns="91429" numCol="1" anchor="t" anchorCtr="0" compatLnSpc="1">
            <a:prstTxWarp prst="textNoShape">
              <a:avLst/>
            </a:prstTxWarp>
          </a:bodyPr>
          <a:lstStyle/>
          <a:p>
            <a:pPr algn="l" defTabSz="1828588" hangingPunct="1"/>
            <a:endParaRPr lang="id-ID" sz="3800" kern="1200">
              <a:solidFill>
                <a:prstClr val="white"/>
              </a:solidFill>
              <a:latin typeface="Calibri" panose="020F0502020204030204"/>
              <a:ea typeface="+mn-ea"/>
              <a:cs typeface="+mn-cs"/>
            </a:endParaRPr>
          </a:p>
        </p:txBody>
      </p:sp>
      <p:sp>
        <p:nvSpPr>
          <p:cNvPr id="48" name="TextBox 47"/>
          <p:cNvSpPr txBox="1"/>
          <p:nvPr/>
        </p:nvSpPr>
        <p:spPr>
          <a:xfrm>
            <a:off x="3410947" y="7634912"/>
            <a:ext cx="18375061" cy="1938970"/>
          </a:xfrm>
          <a:prstGeom prst="rect">
            <a:avLst/>
          </a:prstGeom>
          <a:noFill/>
        </p:spPr>
        <p:txBody>
          <a:bodyPr wrap="square" lIns="182856" tIns="91429" rIns="182856" bIns="91429" rtlCol="0">
            <a:spAutoFit/>
          </a:bodyPr>
          <a:lstStyle/>
          <a:p>
            <a:pPr defTabSz="914292" hangingPunct="1">
              <a:spcBef>
                <a:spcPct val="20000"/>
              </a:spcBef>
            </a:pPr>
            <a:r>
              <a:rPr lang="en-GB" sz="3800" b="1" i="1" kern="1200" dirty="0">
                <a:solidFill>
                  <a:srgbClr val="EEECE1">
                    <a:lumMod val="90000"/>
                  </a:srgbClr>
                </a:solidFill>
                <a:latin typeface="Calibri"/>
                <a:ea typeface="+mn-ea"/>
                <a:cs typeface="+mn-cs"/>
              </a:rPr>
              <a:t>‘A sixth form that is dedicated in providing outstanding pastoral care that supports academic progress, enriches student life and develops well rounded citizens that are able to make their way in life and contribute to society’.</a:t>
            </a:r>
            <a:endParaRPr lang="en-GB" sz="3800" kern="1200" dirty="0">
              <a:solidFill>
                <a:srgbClr val="EEECE1">
                  <a:lumMod val="90000"/>
                </a:srgbClr>
              </a:solidFill>
              <a:latin typeface="Calibri"/>
              <a:ea typeface="+mn-ea"/>
              <a:cs typeface="+mn-cs"/>
            </a:endParaRPr>
          </a:p>
        </p:txBody>
      </p:sp>
      <p:cxnSp>
        <p:nvCxnSpPr>
          <p:cNvPr id="49" name="Straight Connector 48"/>
          <p:cNvCxnSpPr/>
          <p:nvPr/>
        </p:nvCxnSpPr>
        <p:spPr>
          <a:xfrm>
            <a:off x="1423810" y="12434456"/>
            <a:ext cx="732449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9621504" y="12095908"/>
            <a:ext cx="5174789" cy="630920"/>
          </a:xfrm>
          <a:prstGeom prst="rect">
            <a:avLst/>
          </a:prstGeom>
          <a:noFill/>
        </p:spPr>
        <p:txBody>
          <a:bodyPr wrap="square" lIns="182856" tIns="91429" rIns="182856" bIns="91429" rtlCol="0">
            <a:spAutoFit/>
          </a:bodyPr>
          <a:lstStyle/>
          <a:p>
            <a:pPr defTabSz="1828588" hangingPunct="1"/>
            <a:r>
              <a:rPr lang="en-US" b="1" kern="1200" dirty="0">
                <a:solidFill>
                  <a:prstClr val="white"/>
                </a:solidFill>
                <a:latin typeface="Century Gothic" panose="020B0502020202020204" pitchFamily="34" charset="0"/>
                <a:ea typeface="+mn-ea"/>
                <a:cs typeface="Myriad Arabic" panose="01010101010101010101" pitchFamily="50" charset="-78"/>
              </a:rPr>
              <a:t>What we do?</a:t>
            </a:r>
          </a:p>
        </p:txBody>
      </p:sp>
      <p:cxnSp>
        <p:nvCxnSpPr>
          <p:cNvPr id="51" name="Straight Connector 50"/>
          <p:cNvCxnSpPr/>
          <p:nvPr/>
        </p:nvCxnSpPr>
        <p:spPr>
          <a:xfrm>
            <a:off x="15599887" y="12434456"/>
            <a:ext cx="732449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10401614" y="968908"/>
            <a:ext cx="3619189" cy="2860928"/>
            <a:chOff x="5200807" y="484453"/>
            <a:chExt cx="1809594" cy="1430464"/>
          </a:xfrm>
        </p:grpSpPr>
        <p:sp>
          <p:nvSpPr>
            <p:cNvPr id="53" name="AutoShape 45"/>
            <p:cNvSpPr>
              <a:spLocks noChangeAspect="1" noChangeArrowheads="1" noTextEdit="1"/>
            </p:cNvSpPr>
            <p:nvPr/>
          </p:nvSpPr>
          <p:spPr bwMode="auto">
            <a:xfrm>
              <a:off x="5205459" y="500735"/>
              <a:ext cx="1804942" cy="1414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54" name="Freeform 47"/>
            <p:cNvSpPr>
              <a:spLocks/>
            </p:cNvSpPr>
            <p:nvPr/>
          </p:nvSpPr>
          <p:spPr bwMode="auto">
            <a:xfrm>
              <a:off x="5807882" y="484453"/>
              <a:ext cx="595445" cy="144209"/>
            </a:xfrm>
            <a:custGeom>
              <a:avLst/>
              <a:gdLst>
                <a:gd name="T0" fmla="*/ 139 w 141"/>
                <a:gd name="T1" fmla="*/ 28 h 34"/>
                <a:gd name="T2" fmla="*/ 131 w 141"/>
                <a:gd name="T3" fmla="*/ 32 h 34"/>
                <a:gd name="T4" fmla="*/ 10 w 141"/>
                <a:gd name="T5" fmla="*/ 32 h 34"/>
                <a:gd name="T6" fmla="*/ 2 w 141"/>
                <a:gd name="T7" fmla="*/ 28 h 34"/>
                <a:gd name="T8" fmla="*/ 2 w 141"/>
                <a:gd name="T9" fmla="*/ 27 h 34"/>
                <a:gd name="T10" fmla="*/ 3 w 141"/>
                <a:gd name="T11" fmla="*/ 19 h 34"/>
                <a:gd name="T12" fmla="*/ 137 w 141"/>
                <a:gd name="T13" fmla="*/ 19 h 34"/>
                <a:gd name="T14" fmla="*/ 139 w 141"/>
                <a:gd name="T15" fmla="*/ 27 h 34"/>
                <a:gd name="T16" fmla="*/ 139 w 141"/>
                <a:gd name="T17" fmla="*/ 28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 h="34">
                  <a:moveTo>
                    <a:pt x="139" y="28"/>
                  </a:moveTo>
                  <a:cubicBezTo>
                    <a:pt x="137" y="32"/>
                    <a:pt x="133" y="34"/>
                    <a:pt x="131" y="32"/>
                  </a:cubicBezTo>
                  <a:cubicBezTo>
                    <a:pt x="92" y="15"/>
                    <a:pt x="48" y="15"/>
                    <a:pt x="10" y="32"/>
                  </a:cubicBezTo>
                  <a:cubicBezTo>
                    <a:pt x="7" y="34"/>
                    <a:pt x="4" y="32"/>
                    <a:pt x="2" y="28"/>
                  </a:cubicBezTo>
                  <a:cubicBezTo>
                    <a:pt x="2" y="27"/>
                    <a:pt x="2" y="27"/>
                    <a:pt x="2" y="27"/>
                  </a:cubicBezTo>
                  <a:cubicBezTo>
                    <a:pt x="0" y="24"/>
                    <a:pt x="1" y="20"/>
                    <a:pt x="3" y="19"/>
                  </a:cubicBezTo>
                  <a:cubicBezTo>
                    <a:pt x="46" y="0"/>
                    <a:pt x="95" y="0"/>
                    <a:pt x="137" y="19"/>
                  </a:cubicBezTo>
                  <a:cubicBezTo>
                    <a:pt x="140" y="20"/>
                    <a:pt x="141" y="24"/>
                    <a:pt x="139" y="27"/>
                  </a:cubicBezTo>
                  <a:lnTo>
                    <a:pt x="139" y="28"/>
                  </a:lnTo>
                  <a:close/>
                </a:path>
              </a:pathLst>
            </a:custGeom>
            <a:solidFill>
              <a:schemeClr val="accent1">
                <a:lumMod val="50000"/>
              </a:schemeClr>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55" name="Freeform 48"/>
            <p:cNvSpPr>
              <a:spLocks/>
            </p:cNvSpPr>
            <p:nvPr/>
          </p:nvSpPr>
          <p:spPr bwMode="auto">
            <a:xfrm>
              <a:off x="5807882" y="484453"/>
              <a:ext cx="595445" cy="113972"/>
            </a:xfrm>
            <a:custGeom>
              <a:avLst/>
              <a:gdLst>
                <a:gd name="T0" fmla="*/ 137 w 141"/>
                <a:gd name="T1" fmla="*/ 19 h 27"/>
                <a:gd name="T2" fmla="*/ 3 w 141"/>
                <a:gd name="T3" fmla="*/ 19 h 27"/>
                <a:gd name="T4" fmla="*/ 2 w 141"/>
                <a:gd name="T5" fmla="*/ 27 h 27"/>
                <a:gd name="T6" fmla="*/ 139 w 141"/>
                <a:gd name="T7" fmla="*/ 27 h 27"/>
                <a:gd name="T8" fmla="*/ 137 w 141"/>
                <a:gd name="T9" fmla="*/ 19 h 27"/>
              </a:gdLst>
              <a:ahLst/>
              <a:cxnLst>
                <a:cxn ang="0">
                  <a:pos x="T0" y="T1"/>
                </a:cxn>
                <a:cxn ang="0">
                  <a:pos x="T2" y="T3"/>
                </a:cxn>
                <a:cxn ang="0">
                  <a:pos x="T4" y="T5"/>
                </a:cxn>
                <a:cxn ang="0">
                  <a:pos x="T6" y="T7"/>
                </a:cxn>
                <a:cxn ang="0">
                  <a:pos x="T8" y="T9"/>
                </a:cxn>
              </a:cxnLst>
              <a:rect l="0" t="0" r="r" b="b"/>
              <a:pathLst>
                <a:path w="141" h="27">
                  <a:moveTo>
                    <a:pt x="137" y="19"/>
                  </a:moveTo>
                  <a:cubicBezTo>
                    <a:pt x="95" y="0"/>
                    <a:pt x="46" y="0"/>
                    <a:pt x="3" y="19"/>
                  </a:cubicBezTo>
                  <a:cubicBezTo>
                    <a:pt x="1" y="20"/>
                    <a:pt x="0" y="24"/>
                    <a:pt x="2" y="27"/>
                  </a:cubicBezTo>
                  <a:cubicBezTo>
                    <a:pt x="45" y="6"/>
                    <a:pt x="96" y="6"/>
                    <a:pt x="139" y="27"/>
                  </a:cubicBezTo>
                  <a:cubicBezTo>
                    <a:pt x="141" y="24"/>
                    <a:pt x="140" y="20"/>
                    <a:pt x="137" y="19"/>
                  </a:cubicBezTo>
                  <a:close/>
                </a:path>
              </a:pathLst>
            </a:custGeom>
            <a:solidFill>
              <a:schemeClr val="accent1">
                <a:lumMod val="75000"/>
              </a:schemeClr>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56" name="Freeform 49"/>
            <p:cNvSpPr>
              <a:spLocks/>
            </p:cNvSpPr>
            <p:nvPr/>
          </p:nvSpPr>
          <p:spPr bwMode="auto">
            <a:xfrm>
              <a:off x="5833467" y="584469"/>
              <a:ext cx="41867" cy="209336"/>
            </a:xfrm>
            <a:custGeom>
              <a:avLst/>
              <a:gdLst>
                <a:gd name="T0" fmla="*/ 10 w 10"/>
                <a:gd name="T1" fmla="*/ 44 h 49"/>
                <a:gd name="T2" fmla="*/ 5 w 10"/>
                <a:gd name="T3" fmla="*/ 49 h 49"/>
                <a:gd name="T4" fmla="*/ 5 w 10"/>
                <a:gd name="T5" fmla="*/ 49 h 49"/>
                <a:gd name="T6" fmla="*/ 0 w 10"/>
                <a:gd name="T7" fmla="*/ 44 h 49"/>
                <a:gd name="T8" fmla="*/ 0 w 10"/>
                <a:gd name="T9" fmla="*/ 5 h 49"/>
                <a:gd name="T10" fmla="*/ 5 w 10"/>
                <a:gd name="T11" fmla="*/ 0 h 49"/>
                <a:gd name="T12" fmla="*/ 5 w 10"/>
                <a:gd name="T13" fmla="*/ 0 h 49"/>
                <a:gd name="T14" fmla="*/ 10 w 10"/>
                <a:gd name="T15" fmla="*/ 5 h 49"/>
                <a:gd name="T16" fmla="*/ 10 w 10"/>
                <a:gd name="T17" fmla="*/ 4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49">
                  <a:moveTo>
                    <a:pt x="10" y="44"/>
                  </a:moveTo>
                  <a:cubicBezTo>
                    <a:pt x="10" y="47"/>
                    <a:pt x="8" y="49"/>
                    <a:pt x="5" y="49"/>
                  </a:cubicBezTo>
                  <a:cubicBezTo>
                    <a:pt x="5" y="49"/>
                    <a:pt x="5" y="49"/>
                    <a:pt x="5" y="49"/>
                  </a:cubicBezTo>
                  <a:cubicBezTo>
                    <a:pt x="2" y="49"/>
                    <a:pt x="0" y="47"/>
                    <a:pt x="0" y="44"/>
                  </a:cubicBezTo>
                  <a:cubicBezTo>
                    <a:pt x="0" y="5"/>
                    <a:pt x="0" y="5"/>
                    <a:pt x="0" y="5"/>
                  </a:cubicBezTo>
                  <a:cubicBezTo>
                    <a:pt x="0" y="2"/>
                    <a:pt x="2" y="0"/>
                    <a:pt x="5" y="0"/>
                  </a:cubicBezTo>
                  <a:cubicBezTo>
                    <a:pt x="5" y="0"/>
                    <a:pt x="5" y="0"/>
                    <a:pt x="5" y="0"/>
                  </a:cubicBezTo>
                  <a:cubicBezTo>
                    <a:pt x="8" y="0"/>
                    <a:pt x="10" y="2"/>
                    <a:pt x="10" y="5"/>
                  </a:cubicBezTo>
                  <a:cubicBezTo>
                    <a:pt x="10" y="44"/>
                    <a:pt x="10" y="44"/>
                    <a:pt x="10" y="44"/>
                  </a:cubicBezTo>
                </a:path>
              </a:pathLst>
            </a:custGeom>
            <a:solidFill>
              <a:srgbClr val="C4C4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57" name="Oval 50"/>
            <p:cNvSpPr>
              <a:spLocks noChangeArrowheads="1"/>
            </p:cNvSpPr>
            <p:nvPr/>
          </p:nvSpPr>
          <p:spPr bwMode="auto">
            <a:xfrm>
              <a:off x="5807882" y="654248"/>
              <a:ext cx="93038" cy="93038"/>
            </a:xfrm>
            <a:prstGeom prst="ellipse">
              <a:avLst/>
            </a:prstGeom>
            <a:solidFill>
              <a:srgbClr val="C4C4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58" name="Freeform 51"/>
            <p:cNvSpPr>
              <a:spLocks/>
            </p:cNvSpPr>
            <p:nvPr/>
          </p:nvSpPr>
          <p:spPr bwMode="auto">
            <a:xfrm>
              <a:off x="6335874" y="584469"/>
              <a:ext cx="44193" cy="209336"/>
            </a:xfrm>
            <a:custGeom>
              <a:avLst/>
              <a:gdLst>
                <a:gd name="T0" fmla="*/ 10 w 10"/>
                <a:gd name="T1" fmla="*/ 44 h 49"/>
                <a:gd name="T2" fmla="*/ 5 w 10"/>
                <a:gd name="T3" fmla="*/ 49 h 49"/>
                <a:gd name="T4" fmla="*/ 4 w 10"/>
                <a:gd name="T5" fmla="*/ 49 h 49"/>
                <a:gd name="T6" fmla="*/ 0 w 10"/>
                <a:gd name="T7" fmla="*/ 44 h 49"/>
                <a:gd name="T8" fmla="*/ 0 w 10"/>
                <a:gd name="T9" fmla="*/ 5 h 49"/>
                <a:gd name="T10" fmla="*/ 4 w 10"/>
                <a:gd name="T11" fmla="*/ 0 h 49"/>
                <a:gd name="T12" fmla="*/ 5 w 10"/>
                <a:gd name="T13" fmla="*/ 0 h 49"/>
                <a:gd name="T14" fmla="*/ 10 w 10"/>
                <a:gd name="T15" fmla="*/ 5 h 49"/>
                <a:gd name="T16" fmla="*/ 10 w 10"/>
                <a:gd name="T17" fmla="*/ 4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49">
                  <a:moveTo>
                    <a:pt x="10" y="44"/>
                  </a:moveTo>
                  <a:cubicBezTo>
                    <a:pt x="10" y="47"/>
                    <a:pt x="8" y="49"/>
                    <a:pt x="5" y="49"/>
                  </a:cubicBezTo>
                  <a:cubicBezTo>
                    <a:pt x="4" y="49"/>
                    <a:pt x="4" y="49"/>
                    <a:pt x="4" y="49"/>
                  </a:cubicBezTo>
                  <a:cubicBezTo>
                    <a:pt x="2" y="49"/>
                    <a:pt x="0" y="47"/>
                    <a:pt x="0" y="44"/>
                  </a:cubicBezTo>
                  <a:cubicBezTo>
                    <a:pt x="0" y="5"/>
                    <a:pt x="0" y="5"/>
                    <a:pt x="0" y="5"/>
                  </a:cubicBezTo>
                  <a:cubicBezTo>
                    <a:pt x="0" y="2"/>
                    <a:pt x="2" y="0"/>
                    <a:pt x="4" y="0"/>
                  </a:cubicBezTo>
                  <a:cubicBezTo>
                    <a:pt x="5" y="0"/>
                    <a:pt x="5" y="0"/>
                    <a:pt x="5" y="0"/>
                  </a:cubicBezTo>
                  <a:cubicBezTo>
                    <a:pt x="8" y="0"/>
                    <a:pt x="10" y="2"/>
                    <a:pt x="10" y="5"/>
                  </a:cubicBezTo>
                  <a:cubicBezTo>
                    <a:pt x="10" y="44"/>
                    <a:pt x="10" y="44"/>
                    <a:pt x="10" y="44"/>
                  </a:cubicBezTo>
                </a:path>
              </a:pathLst>
            </a:custGeom>
            <a:solidFill>
              <a:srgbClr val="C4C4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59" name="Oval 52"/>
            <p:cNvSpPr>
              <a:spLocks noChangeArrowheads="1"/>
            </p:cNvSpPr>
            <p:nvPr/>
          </p:nvSpPr>
          <p:spPr bwMode="auto">
            <a:xfrm>
              <a:off x="6307962" y="654248"/>
              <a:ext cx="95364" cy="93038"/>
            </a:xfrm>
            <a:prstGeom prst="ellipse">
              <a:avLst/>
            </a:prstGeom>
            <a:solidFill>
              <a:srgbClr val="C4C4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60" name="Freeform 53"/>
            <p:cNvSpPr>
              <a:spLocks/>
            </p:cNvSpPr>
            <p:nvPr/>
          </p:nvSpPr>
          <p:spPr bwMode="auto">
            <a:xfrm>
              <a:off x="5200807" y="700767"/>
              <a:ext cx="1809594" cy="1214150"/>
            </a:xfrm>
            <a:custGeom>
              <a:avLst/>
              <a:gdLst>
                <a:gd name="T0" fmla="*/ 427 w 427"/>
                <a:gd name="T1" fmla="*/ 272 h 286"/>
                <a:gd name="T2" fmla="*/ 413 w 427"/>
                <a:gd name="T3" fmla="*/ 286 h 286"/>
                <a:gd name="T4" fmla="*/ 14 w 427"/>
                <a:gd name="T5" fmla="*/ 286 h 286"/>
                <a:gd name="T6" fmla="*/ 0 w 427"/>
                <a:gd name="T7" fmla="*/ 272 h 286"/>
                <a:gd name="T8" fmla="*/ 0 w 427"/>
                <a:gd name="T9" fmla="*/ 14 h 286"/>
                <a:gd name="T10" fmla="*/ 14 w 427"/>
                <a:gd name="T11" fmla="*/ 0 h 286"/>
                <a:gd name="T12" fmla="*/ 413 w 427"/>
                <a:gd name="T13" fmla="*/ 0 h 286"/>
                <a:gd name="T14" fmla="*/ 427 w 427"/>
                <a:gd name="T15" fmla="*/ 14 h 286"/>
                <a:gd name="T16" fmla="*/ 427 w 427"/>
                <a:gd name="T17" fmla="*/ 272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86">
                  <a:moveTo>
                    <a:pt x="427" y="272"/>
                  </a:moveTo>
                  <a:cubicBezTo>
                    <a:pt x="427" y="280"/>
                    <a:pt x="420" y="286"/>
                    <a:pt x="413" y="286"/>
                  </a:cubicBezTo>
                  <a:cubicBezTo>
                    <a:pt x="14" y="286"/>
                    <a:pt x="14" y="286"/>
                    <a:pt x="14" y="286"/>
                  </a:cubicBezTo>
                  <a:cubicBezTo>
                    <a:pt x="6" y="286"/>
                    <a:pt x="0" y="280"/>
                    <a:pt x="0" y="272"/>
                  </a:cubicBezTo>
                  <a:cubicBezTo>
                    <a:pt x="0" y="14"/>
                    <a:pt x="0" y="14"/>
                    <a:pt x="0" y="14"/>
                  </a:cubicBezTo>
                  <a:cubicBezTo>
                    <a:pt x="0" y="6"/>
                    <a:pt x="6" y="0"/>
                    <a:pt x="14" y="0"/>
                  </a:cubicBezTo>
                  <a:cubicBezTo>
                    <a:pt x="413" y="0"/>
                    <a:pt x="413" y="0"/>
                    <a:pt x="413" y="0"/>
                  </a:cubicBezTo>
                  <a:cubicBezTo>
                    <a:pt x="420" y="0"/>
                    <a:pt x="427" y="6"/>
                    <a:pt x="427" y="14"/>
                  </a:cubicBezTo>
                  <a:cubicBezTo>
                    <a:pt x="427" y="272"/>
                    <a:pt x="427" y="272"/>
                    <a:pt x="427" y="272"/>
                  </a:cubicBezTo>
                </a:path>
              </a:pathLst>
            </a:custGeom>
            <a:solidFill>
              <a:schemeClr val="accent1">
                <a:lumMod val="75000"/>
              </a:schemeClr>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61" name="Freeform 54"/>
            <p:cNvSpPr>
              <a:spLocks/>
            </p:cNvSpPr>
            <p:nvPr/>
          </p:nvSpPr>
          <p:spPr bwMode="auto">
            <a:xfrm>
              <a:off x="5200807" y="1807923"/>
              <a:ext cx="1809594" cy="106994"/>
            </a:xfrm>
            <a:custGeom>
              <a:avLst/>
              <a:gdLst>
                <a:gd name="T0" fmla="*/ 413 w 427"/>
                <a:gd name="T1" fmla="*/ 14 h 25"/>
                <a:gd name="T2" fmla="*/ 14 w 427"/>
                <a:gd name="T3" fmla="*/ 14 h 25"/>
                <a:gd name="T4" fmla="*/ 0 w 427"/>
                <a:gd name="T5" fmla="*/ 0 h 25"/>
                <a:gd name="T6" fmla="*/ 0 w 427"/>
                <a:gd name="T7" fmla="*/ 11 h 25"/>
                <a:gd name="T8" fmla="*/ 14 w 427"/>
                <a:gd name="T9" fmla="*/ 25 h 25"/>
                <a:gd name="T10" fmla="*/ 413 w 427"/>
                <a:gd name="T11" fmla="*/ 25 h 25"/>
                <a:gd name="T12" fmla="*/ 427 w 427"/>
                <a:gd name="T13" fmla="*/ 11 h 25"/>
                <a:gd name="T14" fmla="*/ 427 w 427"/>
                <a:gd name="T15" fmla="*/ 0 h 25"/>
                <a:gd name="T16" fmla="*/ 413 w 427"/>
                <a:gd name="T17" fmla="*/ 1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25">
                  <a:moveTo>
                    <a:pt x="413" y="14"/>
                  </a:moveTo>
                  <a:cubicBezTo>
                    <a:pt x="14" y="14"/>
                    <a:pt x="14" y="14"/>
                    <a:pt x="14" y="14"/>
                  </a:cubicBezTo>
                  <a:cubicBezTo>
                    <a:pt x="6" y="14"/>
                    <a:pt x="0" y="8"/>
                    <a:pt x="0" y="0"/>
                  </a:cubicBezTo>
                  <a:cubicBezTo>
                    <a:pt x="0" y="11"/>
                    <a:pt x="0" y="11"/>
                    <a:pt x="0" y="11"/>
                  </a:cubicBezTo>
                  <a:cubicBezTo>
                    <a:pt x="0" y="19"/>
                    <a:pt x="6" y="25"/>
                    <a:pt x="14" y="25"/>
                  </a:cubicBezTo>
                  <a:cubicBezTo>
                    <a:pt x="413" y="25"/>
                    <a:pt x="413" y="25"/>
                    <a:pt x="413" y="25"/>
                  </a:cubicBezTo>
                  <a:cubicBezTo>
                    <a:pt x="420" y="25"/>
                    <a:pt x="427" y="19"/>
                    <a:pt x="427" y="11"/>
                  </a:cubicBezTo>
                  <a:cubicBezTo>
                    <a:pt x="427" y="0"/>
                    <a:pt x="427" y="0"/>
                    <a:pt x="427" y="0"/>
                  </a:cubicBezTo>
                  <a:cubicBezTo>
                    <a:pt x="427" y="8"/>
                    <a:pt x="420" y="14"/>
                    <a:pt x="413" y="14"/>
                  </a:cubicBezTo>
                  <a:close/>
                </a:path>
              </a:pathLst>
            </a:custGeom>
            <a:solidFill>
              <a:schemeClr val="accent1">
                <a:lumMod val="50000"/>
              </a:schemeClr>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62" name="Freeform 55"/>
            <p:cNvSpPr>
              <a:spLocks noEditPoints="1"/>
            </p:cNvSpPr>
            <p:nvPr/>
          </p:nvSpPr>
          <p:spPr bwMode="auto">
            <a:xfrm>
              <a:off x="5200807" y="805435"/>
              <a:ext cx="0" cy="404717"/>
            </a:xfrm>
            <a:custGeom>
              <a:avLst/>
              <a:gdLst>
                <a:gd name="T0" fmla="*/ 95 h 95"/>
                <a:gd name="T1" fmla="*/ 95 h 95"/>
                <a:gd name="T2" fmla="*/ 95 h 95"/>
                <a:gd name="T3" fmla="*/ 0 h 95"/>
                <a:gd name="T4" fmla="*/ 0 h 95"/>
                <a:gd name="T5" fmla="*/ 0 h 95"/>
              </a:gdLst>
              <a:ahLst/>
              <a:cxnLst>
                <a:cxn ang="0">
                  <a:pos x="0" y="T0"/>
                </a:cxn>
                <a:cxn ang="0">
                  <a:pos x="0" y="T1"/>
                </a:cxn>
                <a:cxn ang="0">
                  <a:pos x="0" y="T2"/>
                </a:cxn>
                <a:cxn ang="0">
                  <a:pos x="0" y="T3"/>
                </a:cxn>
                <a:cxn ang="0">
                  <a:pos x="0" y="T4"/>
                </a:cxn>
                <a:cxn ang="0">
                  <a:pos x="0" y="T5"/>
                </a:cxn>
              </a:cxnLst>
              <a:rect l="0" t="0" r="r" b="b"/>
              <a:pathLst>
                <a:path h="95">
                  <a:moveTo>
                    <a:pt x="0" y="95"/>
                  </a:moveTo>
                  <a:cubicBezTo>
                    <a:pt x="0" y="95"/>
                    <a:pt x="0" y="95"/>
                    <a:pt x="0" y="95"/>
                  </a:cubicBezTo>
                  <a:cubicBezTo>
                    <a:pt x="0" y="95"/>
                    <a:pt x="0" y="95"/>
                    <a:pt x="0" y="95"/>
                  </a:cubicBezTo>
                  <a:moveTo>
                    <a:pt x="0" y="0"/>
                  </a:moveTo>
                  <a:cubicBezTo>
                    <a:pt x="0" y="0"/>
                    <a:pt x="0" y="0"/>
                    <a:pt x="0" y="0"/>
                  </a:cubicBezTo>
                  <a:cubicBezTo>
                    <a:pt x="0" y="0"/>
                    <a:pt x="0" y="0"/>
                    <a:pt x="0"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63" name="Freeform 56"/>
            <p:cNvSpPr>
              <a:spLocks/>
            </p:cNvSpPr>
            <p:nvPr/>
          </p:nvSpPr>
          <p:spPr bwMode="auto">
            <a:xfrm>
              <a:off x="5200807" y="1163633"/>
              <a:ext cx="1809594" cy="220966"/>
            </a:xfrm>
            <a:custGeom>
              <a:avLst/>
              <a:gdLst>
                <a:gd name="T0" fmla="*/ 427 w 427"/>
                <a:gd name="T1" fmla="*/ 0 h 52"/>
                <a:gd name="T2" fmla="*/ 413 w 427"/>
                <a:gd name="T3" fmla="*/ 17 h 52"/>
                <a:gd name="T4" fmla="*/ 213 w 427"/>
                <a:gd name="T5" fmla="*/ 40 h 52"/>
                <a:gd name="T6" fmla="*/ 14 w 427"/>
                <a:gd name="T7" fmla="*/ 17 h 52"/>
                <a:gd name="T8" fmla="*/ 0 w 427"/>
                <a:gd name="T9" fmla="*/ 0 h 52"/>
                <a:gd name="T10" fmla="*/ 0 w 427"/>
                <a:gd name="T11" fmla="*/ 11 h 52"/>
                <a:gd name="T12" fmla="*/ 0 w 427"/>
                <a:gd name="T13" fmla="*/ 11 h 52"/>
                <a:gd name="T14" fmla="*/ 0 w 427"/>
                <a:gd name="T15" fmla="*/ 11 h 52"/>
                <a:gd name="T16" fmla="*/ 14 w 427"/>
                <a:gd name="T17" fmla="*/ 29 h 52"/>
                <a:gd name="T18" fmla="*/ 213 w 427"/>
                <a:gd name="T19" fmla="*/ 52 h 52"/>
                <a:gd name="T20" fmla="*/ 413 w 427"/>
                <a:gd name="T21" fmla="*/ 29 h 52"/>
                <a:gd name="T22" fmla="*/ 427 w 427"/>
                <a:gd name="T23" fmla="*/ 11 h 52"/>
                <a:gd name="T24" fmla="*/ 427 w 427"/>
                <a:gd name="T2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7" h="52">
                  <a:moveTo>
                    <a:pt x="427" y="0"/>
                  </a:moveTo>
                  <a:cubicBezTo>
                    <a:pt x="427" y="7"/>
                    <a:pt x="420" y="15"/>
                    <a:pt x="413" y="17"/>
                  </a:cubicBezTo>
                  <a:cubicBezTo>
                    <a:pt x="347" y="33"/>
                    <a:pt x="280" y="40"/>
                    <a:pt x="213" y="40"/>
                  </a:cubicBezTo>
                  <a:cubicBezTo>
                    <a:pt x="146" y="40"/>
                    <a:pt x="79" y="33"/>
                    <a:pt x="14" y="17"/>
                  </a:cubicBezTo>
                  <a:cubicBezTo>
                    <a:pt x="6" y="15"/>
                    <a:pt x="0" y="7"/>
                    <a:pt x="0" y="0"/>
                  </a:cubicBezTo>
                  <a:cubicBezTo>
                    <a:pt x="0" y="3"/>
                    <a:pt x="0" y="7"/>
                    <a:pt x="0" y="11"/>
                  </a:cubicBezTo>
                  <a:cubicBezTo>
                    <a:pt x="0" y="11"/>
                    <a:pt x="0" y="11"/>
                    <a:pt x="0" y="11"/>
                  </a:cubicBezTo>
                  <a:cubicBezTo>
                    <a:pt x="0" y="11"/>
                    <a:pt x="0" y="11"/>
                    <a:pt x="0" y="11"/>
                  </a:cubicBezTo>
                  <a:cubicBezTo>
                    <a:pt x="0" y="19"/>
                    <a:pt x="6" y="27"/>
                    <a:pt x="14" y="29"/>
                  </a:cubicBezTo>
                  <a:cubicBezTo>
                    <a:pt x="79" y="44"/>
                    <a:pt x="146" y="52"/>
                    <a:pt x="213" y="52"/>
                  </a:cubicBezTo>
                  <a:cubicBezTo>
                    <a:pt x="280" y="52"/>
                    <a:pt x="347" y="44"/>
                    <a:pt x="413" y="29"/>
                  </a:cubicBezTo>
                  <a:cubicBezTo>
                    <a:pt x="420" y="27"/>
                    <a:pt x="427" y="19"/>
                    <a:pt x="427" y="11"/>
                  </a:cubicBezTo>
                  <a:cubicBezTo>
                    <a:pt x="427" y="0"/>
                    <a:pt x="427" y="0"/>
                    <a:pt x="427" y="0"/>
                  </a:cubicBezTo>
                </a:path>
              </a:pathLst>
            </a:custGeom>
            <a:solidFill>
              <a:schemeClr val="accent1">
                <a:lumMod val="50000"/>
              </a:schemeClr>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64" name="Freeform 57"/>
            <p:cNvSpPr>
              <a:spLocks/>
            </p:cNvSpPr>
            <p:nvPr/>
          </p:nvSpPr>
          <p:spPr bwMode="auto">
            <a:xfrm>
              <a:off x="5200807" y="700767"/>
              <a:ext cx="1809594" cy="665224"/>
            </a:xfrm>
            <a:custGeom>
              <a:avLst/>
              <a:gdLst>
                <a:gd name="T0" fmla="*/ 427 w 427"/>
                <a:gd name="T1" fmla="*/ 109 h 157"/>
                <a:gd name="T2" fmla="*/ 413 w 427"/>
                <a:gd name="T3" fmla="*/ 126 h 157"/>
                <a:gd name="T4" fmla="*/ 14 w 427"/>
                <a:gd name="T5" fmla="*/ 126 h 157"/>
                <a:gd name="T6" fmla="*/ 0 w 427"/>
                <a:gd name="T7" fmla="*/ 109 h 157"/>
                <a:gd name="T8" fmla="*/ 0 w 427"/>
                <a:gd name="T9" fmla="*/ 14 h 157"/>
                <a:gd name="T10" fmla="*/ 14 w 427"/>
                <a:gd name="T11" fmla="*/ 0 h 157"/>
                <a:gd name="T12" fmla="*/ 413 w 427"/>
                <a:gd name="T13" fmla="*/ 0 h 157"/>
                <a:gd name="T14" fmla="*/ 427 w 427"/>
                <a:gd name="T15" fmla="*/ 14 h 157"/>
                <a:gd name="T16" fmla="*/ 427 w 427"/>
                <a:gd name="T17" fmla="*/ 10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7" h="157">
                  <a:moveTo>
                    <a:pt x="427" y="109"/>
                  </a:moveTo>
                  <a:cubicBezTo>
                    <a:pt x="427" y="116"/>
                    <a:pt x="420" y="124"/>
                    <a:pt x="413" y="126"/>
                  </a:cubicBezTo>
                  <a:cubicBezTo>
                    <a:pt x="282" y="157"/>
                    <a:pt x="145" y="157"/>
                    <a:pt x="14" y="126"/>
                  </a:cubicBezTo>
                  <a:cubicBezTo>
                    <a:pt x="6" y="124"/>
                    <a:pt x="0" y="116"/>
                    <a:pt x="0" y="109"/>
                  </a:cubicBezTo>
                  <a:cubicBezTo>
                    <a:pt x="0" y="77"/>
                    <a:pt x="0" y="45"/>
                    <a:pt x="0" y="14"/>
                  </a:cubicBezTo>
                  <a:cubicBezTo>
                    <a:pt x="0" y="6"/>
                    <a:pt x="6" y="0"/>
                    <a:pt x="14" y="0"/>
                  </a:cubicBezTo>
                  <a:cubicBezTo>
                    <a:pt x="147" y="0"/>
                    <a:pt x="280" y="0"/>
                    <a:pt x="413" y="0"/>
                  </a:cubicBezTo>
                  <a:cubicBezTo>
                    <a:pt x="420" y="0"/>
                    <a:pt x="427" y="6"/>
                    <a:pt x="427" y="14"/>
                  </a:cubicBezTo>
                  <a:cubicBezTo>
                    <a:pt x="427" y="45"/>
                    <a:pt x="427" y="77"/>
                    <a:pt x="427" y="109"/>
                  </a:cubicBezTo>
                </a:path>
              </a:pathLst>
            </a:custGeom>
            <a:solidFill>
              <a:schemeClr val="accent1">
                <a:lumMod val="60000"/>
                <a:lumOff val="40000"/>
              </a:schemeClr>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65" name="Freeform 58"/>
            <p:cNvSpPr>
              <a:spLocks/>
            </p:cNvSpPr>
            <p:nvPr/>
          </p:nvSpPr>
          <p:spPr bwMode="auto">
            <a:xfrm>
              <a:off x="5989306" y="700767"/>
              <a:ext cx="232596" cy="567534"/>
            </a:xfrm>
            <a:custGeom>
              <a:avLst/>
              <a:gdLst>
                <a:gd name="T0" fmla="*/ 0 w 55"/>
                <a:gd name="T1" fmla="*/ 0 h 134"/>
                <a:gd name="T2" fmla="*/ 0 w 55"/>
                <a:gd name="T3" fmla="*/ 123 h 134"/>
                <a:gd name="T4" fmla="*/ 5 w 55"/>
                <a:gd name="T5" fmla="*/ 134 h 134"/>
                <a:gd name="T6" fmla="*/ 50 w 55"/>
                <a:gd name="T7" fmla="*/ 134 h 134"/>
                <a:gd name="T8" fmla="*/ 55 w 55"/>
                <a:gd name="T9" fmla="*/ 123 h 134"/>
                <a:gd name="T10" fmla="*/ 55 w 55"/>
                <a:gd name="T11" fmla="*/ 0 h 134"/>
                <a:gd name="T12" fmla="*/ 0 w 55"/>
                <a:gd name="T13" fmla="*/ 0 h 134"/>
              </a:gdLst>
              <a:ahLst/>
              <a:cxnLst>
                <a:cxn ang="0">
                  <a:pos x="T0" y="T1"/>
                </a:cxn>
                <a:cxn ang="0">
                  <a:pos x="T2" y="T3"/>
                </a:cxn>
                <a:cxn ang="0">
                  <a:pos x="T4" y="T5"/>
                </a:cxn>
                <a:cxn ang="0">
                  <a:pos x="T6" y="T7"/>
                </a:cxn>
                <a:cxn ang="0">
                  <a:pos x="T8" y="T9"/>
                </a:cxn>
                <a:cxn ang="0">
                  <a:pos x="T10" y="T11"/>
                </a:cxn>
                <a:cxn ang="0">
                  <a:pos x="T12" y="T13"/>
                </a:cxn>
              </a:cxnLst>
              <a:rect l="0" t="0" r="r" b="b"/>
              <a:pathLst>
                <a:path w="55" h="134">
                  <a:moveTo>
                    <a:pt x="0" y="0"/>
                  </a:moveTo>
                  <a:cubicBezTo>
                    <a:pt x="0" y="123"/>
                    <a:pt x="0" y="123"/>
                    <a:pt x="0" y="123"/>
                  </a:cubicBezTo>
                  <a:cubicBezTo>
                    <a:pt x="0" y="129"/>
                    <a:pt x="2" y="134"/>
                    <a:pt x="5" y="134"/>
                  </a:cubicBezTo>
                  <a:cubicBezTo>
                    <a:pt x="50" y="134"/>
                    <a:pt x="50" y="134"/>
                    <a:pt x="50" y="134"/>
                  </a:cubicBezTo>
                  <a:cubicBezTo>
                    <a:pt x="52" y="134"/>
                    <a:pt x="55" y="129"/>
                    <a:pt x="55" y="123"/>
                  </a:cubicBezTo>
                  <a:cubicBezTo>
                    <a:pt x="55" y="0"/>
                    <a:pt x="55" y="0"/>
                    <a:pt x="55" y="0"/>
                  </a:cubicBezTo>
                  <a:cubicBezTo>
                    <a:pt x="0" y="0"/>
                    <a:pt x="0" y="0"/>
                    <a:pt x="0" y="0"/>
                  </a:cubicBezTo>
                </a:path>
              </a:pathLst>
            </a:custGeom>
            <a:solidFill>
              <a:schemeClr val="accent1">
                <a:lumMod val="75000"/>
              </a:schemeClr>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66" name="Freeform 59"/>
            <p:cNvSpPr>
              <a:spLocks noEditPoints="1"/>
            </p:cNvSpPr>
            <p:nvPr/>
          </p:nvSpPr>
          <p:spPr bwMode="auto">
            <a:xfrm>
              <a:off x="5200807" y="700767"/>
              <a:ext cx="1809594" cy="93038"/>
            </a:xfrm>
            <a:custGeom>
              <a:avLst/>
              <a:gdLst>
                <a:gd name="T0" fmla="*/ 186 w 427"/>
                <a:gd name="T1" fmla="*/ 0 h 22"/>
                <a:gd name="T2" fmla="*/ 165 w 427"/>
                <a:gd name="T3" fmla="*/ 0 h 22"/>
                <a:gd name="T4" fmla="*/ 143 w 427"/>
                <a:gd name="T5" fmla="*/ 0 h 22"/>
                <a:gd name="T6" fmla="*/ 14 w 427"/>
                <a:gd name="T7" fmla="*/ 0 h 22"/>
                <a:gd name="T8" fmla="*/ 0 w 427"/>
                <a:gd name="T9" fmla="*/ 14 h 22"/>
                <a:gd name="T10" fmla="*/ 0 w 427"/>
                <a:gd name="T11" fmla="*/ 14 h 22"/>
                <a:gd name="T12" fmla="*/ 0 w 427"/>
                <a:gd name="T13" fmla="*/ 22 h 22"/>
                <a:gd name="T14" fmla="*/ 186 w 427"/>
                <a:gd name="T15" fmla="*/ 22 h 22"/>
                <a:gd name="T16" fmla="*/ 186 w 427"/>
                <a:gd name="T17" fmla="*/ 0 h 22"/>
                <a:gd name="T18" fmla="*/ 413 w 427"/>
                <a:gd name="T19" fmla="*/ 0 h 22"/>
                <a:gd name="T20" fmla="*/ 284 w 427"/>
                <a:gd name="T21" fmla="*/ 0 h 22"/>
                <a:gd name="T22" fmla="*/ 261 w 427"/>
                <a:gd name="T23" fmla="*/ 0 h 22"/>
                <a:gd name="T24" fmla="*/ 241 w 427"/>
                <a:gd name="T25" fmla="*/ 0 h 22"/>
                <a:gd name="T26" fmla="*/ 241 w 427"/>
                <a:gd name="T27" fmla="*/ 22 h 22"/>
                <a:gd name="T28" fmla="*/ 427 w 427"/>
                <a:gd name="T29" fmla="*/ 22 h 22"/>
                <a:gd name="T30" fmla="*/ 427 w 427"/>
                <a:gd name="T31" fmla="*/ 14 h 22"/>
                <a:gd name="T32" fmla="*/ 413 w 427"/>
                <a:gd name="T33"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7" h="22">
                  <a:moveTo>
                    <a:pt x="186" y="0"/>
                  </a:moveTo>
                  <a:cubicBezTo>
                    <a:pt x="179" y="0"/>
                    <a:pt x="172" y="0"/>
                    <a:pt x="165" y="0"/>
                  </a:cubicBezTo>
                  <a:cubicBezTo>
                    <a:pt x="158" y="0"/>
                    <a:pt x="150" y="0"/>
                    <a:pt x="143" y="0"/>
                  </a:cubicBezTo>
                  <a:cubicBezTo>
                    <a:pt x="100" y="0"/>
                    <a:pt x="57" y="0"/>
                    <a:pt x="14" y="0"/>
                  </a:cubicBezTo>
                  <a:cubicBezTo>
                    <a:pt x="6" y="0"/>
                    <a:pt x="0" y="6"/>
                    <a:pt x="0" y="14"/>
                  </a:cubicBezTo>
                  <a:cubicBezTo>
                    <a:pt x="0" y="14"/>
                    <a:pt x="0" y="14"/>
                    <a:pt x="0" y="14"/>
                  </a:cubicBezTo>
                  <a:cubicBezTo>
                    <a:pt x="0" y="16"/>
                    <a:pt x="0" y="19"/>
                    <a:pt x="0" y="22"/>
                  </a:cubicBezTo>
                  <a:cubicBezTo>
                    <a:pt x="62" y="22"/>
                    <a:pt x="124" y="22"/>
                    <a:pt x="186" y="22"/>
                  </a:cubicBezTo>
                  <a:cubicBezTo>
                    <a:pt x="186" y="0"/>
                    <a:pt x="186" y="0"/>
                    <a:pt x="186" y="0"/>
                  </a:cubicBezTo>
                  <a:moveTo>
                    <a:pt x="413" y="0"/>
                  </a:moveTo>
                  <a:cubicBezTo>
                    <a:pt x="370" y="0"/>
                    <a:pt x="327" y="0"/>
                    <a:pt x="284" y="0"/>
                  </a:cubicBezTo>
                  <a:cubicBezTo>
                    <a:pt x="276" y="0"/>
                    <a:pt x="269" y="0"/>
                    <a:pt x="261" y="0"/>
                  </a:cubicBezTo>
                  <a:cubicBezTo>
                    <a:pt x="254" y="0"/>
                    <a:pt x="247" y="0"/>
                    <a:pt x="241" y="0"/>
                  </a:cubicBezTo>
                  <a:cubicBezTo>
                    <a:pt x="241" y="22"/>
                    <a:pt x="241" y="22"/>
                    <a:pt x="241" y="22"/>
                  </a:cubicBezTo>
                  <a:cubicBezTo>
                    <a:pt x="303" y="22"/>
                    <a:pt x="365" y="22"/>
                    <a:pt x="427" y="22"/>
                  </a:cubicBezTo>
                  <a:cubicBezTo>
                    <a:pt x="427" y="19"/>
                    <a:pt x="427" y="16"/>
                    <a:pt x="427" y="14"/>
                  </a:cubicBezTo>
                  <a:cubicBezTo>
                    <a:pt x="427" y="6"/>
                    <a:pt x="420" y="0"/>
                    <a:pt x="413" y="0"/>
                  </a:cubicBezTo>
                </a:path>
              </a:pathLst>
            </a:custGeom>
            <a:solidFill>
              <a:schemeClr val="accent1">
                <a:lumMod val="75000"/>
              </a:schemeClr>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67" name="Freeform 60"/>
            <p:cNvSpPr>
              <a:spLocks/>
            </p:cNvSpPr>
            <p:nvPr/>
          </p:nvSpPr>
          <p:spPr bwMode="auto">
            <a:xfrm>
              <a:off x="5989306" y="700767"/>
              <a:ext cx="232596" cy="93038"/>
            </a:xfrm>
            <a:custGeom>
              <a:avLst/>
              <a:gdLst>
                <a:gd name="T0" fmla="*/ 55 w 55"/>
                <a:gd name="T1" fmla="*/ 0 h 22"/>
                <a:gd name="T2" fmla="*/ 0 w 55"/>
                <a:gd name="T3" fmla="*/ 0 h 22"/>
                <a:gd name="T4" fmla="*/ 0 w 55"/>
                <a:gd name="T5" fmla="*/ 22 h 22"/>
                <a:gd name="T6" fmla="*/ 55 w 55"/>
                <a:gd name="T7" fmla="*/ 22 h 22"/>
                <a:gd name="T8" fmla="*/ 55 w 55"/>
                <a:gd name="T9" fmla="*/ 0 h 22"/>
              </a:gdLst>
              <a:ahLst/>
              <a:cxnLst>
                <a:cxn ang="0">
                  <a:pos x="T0" y="T1"/>
                </a:cxn>
                <a:cxn ang="0">
                  <a:pos x="T2" y="T3"/>
                </a:cxn>
                <a:cxn ang="0">
                  <a:pos x="T4" y="T5"/>
                </a:cxn>
                <a:cxn ang="0">
                  <a:pos x="T6" y="T7"/>
                </a:cxn>
                <a:cxn ang="0">
                  <a:pos x="T8" y="T9"/>
                </a:cxn>
              </a:cxnLst>
              <a:rect l="0" t="0" r="r" b="b"/>
              <a:pathLst>
                <a:path w="55" h="22">
                  <a:moveTo>
                    <a:pt x="55" y="0"/>
                  </a:moveTo>
                  <a:cubicBezTo>
                    <a:pt x="0" y="0"/>
                    <a:pt x="0" y="0"/>
                    <a:pt x="0" y="0"/>
                  </a:cubicBezTo>
                  <a:cubicBezTo>
                    <a:pt x="0" y="22"/>
                    <a:pt x="0" y="22"/>
                    <a:pt x="0" y="22"/>
                  </a:cubicBezTo>
                  <a:cubicBezTo>
                    <a:pt x="18" y="22"/>
                    <a:pt x="36" y="22"/>
                    <a:pt x="55" y="22"/>
                  </a:cubicBezTo>
                  <a:cubicBezTo>
                    <a:pt x="55" y="0"/>
                    <a:pt x="55" y="0"/>
                    <a:pt x="55" y="0"/>
                  </a:cubicBezTo>
                </a:path>
              </a:pathLst>
            </a:custGeom>
            <a:solidFill>
              <a:schemeClr val="accent1">
                <a:lumMod val="50000"/>
              </a:schemeClr>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68" name="Freeform 61"/>
            <p:cNvSpPr>
              <a:spLocks/>
            </p:cNvSpPr>
            <p:nvPr/>
          </p:nvSpPr>
          <p:spPr bwMode="auto">
            <a:xfrm>
              <a:off x="6000936" y="1214804"/>
              <a:ext cx="204684" cy="283767"/>
            </a:xfrm>
            <a:custGeom>
              <a:avLst/>
              <a:gdLst>
                <a:gd name="T0" fmla="*/ 48 w 48"/>
                <a:gd name="T1" fmla="*/ 58 h 67"/>
                <a:gd name="T2" fmla="*/ 44 w 48"/>
                <a:gd name="T3" fmla="*/ 63 h 67"/>
                <a:gd name="T4" fmla="*/ 4 w 48"/>
                <a:gd name="T5" fmla="*/ 63 h 67"/>
                <a:gd name="T6" fmla="*/ 0 w 48"/>
                <a:gd name="T7" fmla="*/ 58 h 67"/>
                <a:gd name="T8" fmla="*/ 0 w 48"/>
                <a:gd name="T9" fmla="*/ 9 h 67"/>
                <a:gd name="T10" fmla="*/ 4 w 48"/>
                <a:gd name="T11" fmla="*/ 4 h 67"/>
                <a:gd name="T12" fmla="*/ 44 w 48"/>
                <a:gd name="T13" fmla="*/ 4 h 67"/>
                <a:gd name="T14" fmla="*/ 48 w 48"/>
                <a:gd name="T15" fmla="*/ 9 h 67"/>
                <a:gd name="T16" fmla="*/ 48 w 48"/>
                <a:gd name="T17" fmla="*/ 5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67">
                  <a:moveTo>
                    <a:pt x="48" y="58"/>
                  </a:moveTo>
                  <a:cubicBezTo>
                    <a:pt x="48" y="60"/>
                    <a:pt x="47" y="62"/>
                    <a:pt x="44" y="63"/>
                  </a:cubicBezTo>
                  <a:cubicBezTo>
                    <a:pt x="31" y="67"/>
                    <a:pt x="17" y="67"/>
                    <a:pt x="4" y="63"/>
                  </a:cubicBezTo>
                  <a:cubicBezTo>
                    <a:pt x="2" y="62"/>
                    <a:pt x="0" y="60"/>
                    <a:pt x="0" y="58"/>
                  </a:cubicBezTo>
                  <a:cubicBezTo>
                    <a:pt x="0" y="41"/>
                    <a:pt x="0" y="25"/>
                    <a:pt x="0" y="9"/>
                  </a:cubicBezTo>
                  <a:cubicBezTo>
                    <a:pt x="0" y="7"/>
                    <a:pt x="2" y="5"/>
                    <a:pt x="4" y="4"/>
                  </a:cubicBezTo>
                  <a:cubicBezTo>
                    <a:pt x="17" y="0"/>
                    <a:pt x="31" y="0"/>
                    <a:pt x="44" y="4"/>
                  </a:cubicBezTo>
                  <a:cubicBezTo>
                    <a:pt x="47" y="5"/>
                    <a:pt x="48" y="7"/>
                    <a:pt x="48" y="9"/>
                  </a:cubicBezTo>
                  <a:cubicBezTo>
                    <a:pt x="48" y="25"/>
                    <a:pt x="48" y="41"/>
                    <a:pt x="48" y="58"/>
                  </a:cubicBezTo>
                  <a:close/>
                </a:path>
              </a:pathLst>
            </a:custGeom>
            <a:solidFill>
              <a:schemeClr val="accent1">
                <a:lumMod val="40000"/>
                <a:lumOff val="60000"/>
              </a:schemeClr>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69" name="Freeform 62"/>
            <p:cNvSpPr>
              <a:spLocks/>
            </p:cNvSpPr>
            <p:nvPr/>
          </p:nvSpPr>
          <p:spPr bwMode="auto">
            <a:xfrm>
              <a:off x="6000936" y="1221782"/>
              <a:ext cx="204684" cy="127928"/>
            </a:xfrm>
            <a:custGeom>
              <a:avLst/>
              <a:gdLst>
                <a:gd name="T0" fmla="*/ 44 w 48"/>
                <a:gd name="T1" fmla="*/ 3 h 30"/>
                <a:gd name="T2" fmla="*/ 4 w 48"/>
                <a:gd name="T3" fmla="*/ 3 h 30"/>
                <a:gd name="T4" fmla="*/ 0 w 48"/>
                <a:gd name="T5" fmla="*/ 9 h 30"/>
                <a:gd name="T6" fmla="*/ 0 w 48"/>
                <a:gd name="T7" fmla="*/ 30 h 30"/>
                <a:gd name="T8" fmla="*/ 1 w 48"/>
                <a:gd name="T9" fmla="*/ 30 h 30"/>
                <a:gd name="T10" fmla="*/ 48 w 48"/>
                <a:gd name="T11" fmla="*/ 30 h 30"/>
                <a:gd name="T12" fmla="*/ 48 w 48"/>
                <a:gd name="T13" fmla="*/ 9 h 30"/>
                <a:gd name="T14" fmla="*/ 44 w 48"/>
                <a:gd name="T15" fmla="*/ 3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30">
                  <a:moveTo>
                    <a:pt x="44" y="3"/>
                  </a:moveTo>
                  <a:cubicBezTo>
                    <a:pt x="31" y="0"/>
                    <a:pt x="17" y="0"/>
                    <a:pt x="4" y="3"/>
                  </a:cubicBezTo>
                  <a:cubicBezTo>
                    <a:pt x="2" y="4"/>
                    <a:pt x="0" y="7"/>
                    <a:pt x="0" y="9"/>
                  </a:cubicBezTo>
                  <a:cubicBezTo>
                    <a:pt x="0" y="16"/>
                    <a:pt x="0" y="23"/>
                    <a:pt x="0" y="30"/>
                  </a:cubicBezTo>
                  <a:cubicBezTo>
                    <a:pt x="1" y="30"/>
                    <a:pt x="1" y="30"/>
                    <a:pt x="1" y="30"/>
                  </a:cubicBezTo>
                  <a:cubicBezTo>
                    <a:pt x="17" y="30"/>
                    <a:pt x="32" y="30"/>
                    <a:pt x="48" y="30"/>
                  </a:cubicBezTo>
                  <a:cubicBezTo>
                    <a:pt x="48" y="23"/>
                    <a:pt x="48" y="16"/>
                    <a:pt x="48" y="9"/>
                  </a:cubicBezTo>
                  <a:cubicBezTo>
                    <a:pt x="48" y="7"/>
                    <a:pt x="47" y="4"/>
                    <a:pt x="44" y="3"/>
                  </a:cubicBezTo>
                  <a:close/>
                </a:path>
              </a:pathLst>
            </a:custGeom>
            <a:solidFill>
              <a:schemeClr val="accent1">
                <a:lumMod val="40000"/>
                <a:lumOff val="60000"/>
              </a:schemeClr>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70" name="Freeform 63"/>
            <p:cNvSpPr>
              <a:spLocks/>
            </p:cNvSpPr>
            <p:nvPr/>
          </p:nvSpPr>
          <p:spPr bwMode="auto">
            <a:xfrm>
              <a:off x="6019544" y="1231085"/>
              <a:ext cx="169795" cy="106994"/>
            </a:xfrm>
            <a:custGeom>
              <a:avLst/>
              <a:gdLst>
                <a:gd name="T0" fmla="*/ 37 w 40"/>
                <a:gd name="T1" fmla="*/ 3 h 25"/>
                <a:gd name="T2" fmla="*/ 4 w 40"/>
                <a:gd name="T3" fmla="*/ 3 h 25"/>
                <a:gd name="T4" fmla="*/ 0 w 40"/>
                <a:gd name="T5" fmla="*/ 8 h 25"/>
                <a:gd name="T6" fmla="*/ 0 w 40"/>
                <a:gd name="T7" fmla="*/ 25 h 25"/>
                <a:gd name="T8" fmla="*/ 1 w 40"/>
                <a:gd name="T9" fmla="*/ 25 h 25"/>
                <a:gd name="T10" fmla="*/ 40 w 40"/>
                <a:gd name="T11" fmla="*/ 25 h 25"/>
                <a:gd name="T12" fmla="*/ 40 w 40"/>
                <a:gd name="T13" fmla="*/ 8 h 25"/>
                <a:gd name="T14" fmla="*/ 37 w 40"/>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25">
                  <a:moveTo>
                    <a:pt x="37" y="3"/>
                  </a:moveTo>
                  <a:cubicBezTo>
                    <a:pt x="26" y="0"/>
                    <a:pt x="14" y="0"/>
                    <a:pt x="4" y="3"/>
                  </a:cubicBezTo>
                  <a:cubicBezTo>
                    <a:pt x="2" y="4"/>
                    <a:pt x="0" y="6"/>
                    <a:pt x="0" y="8"/>
                  </a:cubicBezTo>
                  <a:cubicBezTo>
                    <a:pt x="0" y="14"/>
                    <a:pt x="0" y="19"/>
                    <a:pt x="0" y="25"/>
                  </a:cubicBezTo>
                  <a:cubicBezTo>
                    <a:pt x="1" y="25"/>
                    <a:pt x="1" y="25"/>
                    <a:pt x="1" y="25"/>
                  </a:cubicBezTo>
                  <a:cubicBezTo>
                    <a:pt x="14" y="25"/>
                    <a:pt x="27" y="25"/>
                    <a:pt x="40" y="25"/>
                  </a:cubicBezTo>
                  <a:cubicBezTo>
                    <a:pt x="40" y="19"/>
                    <a:pt x="40" y="14"/>
                    <a:pt x="40" y="8"/>
                  </a:cubicBezTo>
                  <a:cubicBezTo>
                    <a:pt x="40" y="6"/>
                    <a:pt x="39" y="4"/>
                    <a:pt x="37" y="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71" name="Freeform 64"/>
            <p:cNvSpPr>
              <a:spLocks/>
            </p:cNvSpPr>
            <p:nvPr/>
          </p:nvSpPr>
          <p:spPr bwMode="auto">
            <a:xfrm>
              <a:off x="6000936" y="1365991"/>
              <a:ext cx="204684" cy="132580"/>
            </a:xfrm>
            <a:custGeom>
              <a:avLst/>
              <a:gdLst>
                <a:gd name="T0" fmla="*/ 0 w 48"/>
                <a:gd name="T1" fmla="*/ 0 h 31"/>
                <a:gd name="T2" fmla="*/ 0 w 48"/>
                <a:gd name="T3" fmla="*/ 22 h 31"/>
                <a:gd name="T4" fmla="*/ 4 w 48"/>
                <a:gd name="T5" fmla="*/ 27 h 31"/>
                <a:gd name="T6" fmla="*/ 44 w 48"/>
                <a:gd name="T7" fmla="*/ 27 h 31"/>
                <a:gd name="T8" fmla="*/ 48 w 48"/>
                <a:gd name="T9" fmla="*/ 22 h 31"/>
                <a:gd name="T10" fmla="*/ 48 w 48"/>
                <a:gd name="T11" fmla="*/ 0 h 31"/>
                <a:gd name="T12" fmla="*/ 0 w 48"/>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48" h="31">
                  <a:moveTo>
                    <a:pt x="0" y="0"/>
                  </a:moveTo>
                  <a:cubicBezTo>
                    <a:pt x="0" y="7"/>
                    <a:pt x="0" y="14"/>
                    <a:pt x="0" y="22"/>
                  </a:cubicBezTo>
                  <a:cubicBezTo>
                    <a:pt x="0" y="24"/>
                    <a:pt x="2" y="26"/>
                    <a:pt x="4" y="27"/>
                  </a:cubicBezTo>
                  <a:cubicBezTo>
                    <a:pt x="17" y="31"/>
                    <a:pt x="31" y="31"/>
                    <a:pt x="44" y="27"/>
                  </a:cubicBezTo>
                  <a:cubicBezTo>
                    <a:pt x="47" y="26"/>
                    <a:pt x="48" y="24"/>
                    <a:pt x="48" y="22"/>
                  </a:cubicBezTo>
                  <a:cubicBezTo>
                    <a:pt x="48" y="14"/>
                    <a:pt x="48" y="7"/>
                    <a:pt x="48" y="0"/>
                  </a:cubicBezTo>
                  <a:lnTo>
                    <a:pt x="0" y="0"/>
                  </a:lnTo>
                  <a:close/>
                </a:path>
              </a:pathLst>
            </a:custGeom>
            <a:solidFill>
              <a:schemeClr val="accent1">
                <a:lumMod val="40000"/>
                <a:lumOff val="60000"/>
              </a:schemeClr>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sp>
          <p:nvSpPr>
            <p:cNvPr id="72" name="Freeform 65"/>
            <p:cNvSpPr>
              <a:spLocks/>
            </p:cNvSpPr>
            <p:nvPr/>
          </p:nvSpPr>
          <p:spPr bwMode="auto">
            <a:xfrm>
              <a:off x="6019544" y="1384599"/>
              <a:ext cx="169795" cy="93038"/>
            </a:xfrm>
            <a:custGeom>
              <a:avLst/>
              <a:gdLst>
                <a:gd name="T0" fmla="*/ 20 w 40"/>
                <a:gd name="T1" fmla="*/ 22 h 22"/>
                <a:gd name="T2" fmla="*/ 1 w 40"/>
                <a:gd name="T3" fmla="*/ 19 h 22"/>
                <a:gd name="T4" fmla="*/ 0 w 40"/>
                <a:gd name="T5" fmla="*/ 18 h 22"/>
                <a:gd name="T6" fmla="*/ 0 w 40"/>
                <a:gd name="T7" fmla="*/ 0 h 22"/>
                <a:gd name="T8" fmla="*/ 40 w 40"/>
                <a:gd name="T9" fmla="*/ 0 h 22"/>
                <a:gd name="T10" fmla="*/ 40 w 40"/>
                <a:gd name="T11" fmla="*/ 18 h 22"/>
                <a:gd name="T12" fmla="*/ 39 w 40"/>
                <a:gd name="T13" fmla="*/ 19 h 22"/>
                <a:gd name="T14" fmla="*/ 20 w 40"/>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22">
                  <a:moveTo>
                    <a:pt x="20" y="22"/>
                  </a:moveTo>
                  <a:cubicBezTo>
                    <a:pt x="14" y="22"/>
                    <a:pt x="8" y="21"/>
                    <a:pt x="1" y="19"/>
                  </a:cubicBezTo>
                  <a:cubicBezTo>
                    <a:pt x="1" y="19"/>
                    <a:pt x="0" y="18"/>
                    <a:pt x="0" y="18"/>
                  </a:cubicBezTo>
                  <a:cubicBezTo>
                    <a:pt x="0" y="0"/>
                    <a:pt x="0" y="0"/>
                    <a:pt x="0" y="0"/>
                  </a:cubicBezTo>
                  <a:cubicBezTo>
                    <a:pt x="40" y="0"/>
                    <a:pt x="40" y="0"/>
                    <a:pt x="40" y="0"/>
                  </a:cubicBezTo>
                  <a:cubicBezTo>
                    <a:pt x="40" y="18"/>
                    <a:pt x="40" y="18"/>
                    <a:pt x="40" y="18"/>
                  </a:cubicBezTo>
                  <a:cubicBezTo>
                    <a:pt x="40" y="18"/>
                    <a:pt x="40" y="19"/>
                    <a:pt x="39" y="19"/>
                  </a:cubicBezTo>
                  <a:cubicBezTo>
                    <a:pt x="33" y="21"/>
                    <a:pt x="27" y="22"/>
                    <a:pt x="20" y="22"/>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algn="l" defTabSz="1828588" hangingPunct="1"/>
              <a:endParaRPr lang="en-US" sz="3800" kern="1200">
                <a:solidFill>
                  <a:prstClr val="black"/>
                </a:solidFill>
                <a:latin typeface="Calibri" panose="020F0502020204030204"/>
                <a:ea typeface="+mn-ea"/>
                <a:cs typeface="+mn-cs"/>
              </a:endParaRPr>
            </a:p>
          </p:txBody>
        </p:sp>
      </p:grpSp>
      <p:sp>
        <p:nvSpPr>
          <p:cNvPr id="73" name="TextBox 72"/>
          <p:cNvSpPr txBox="1"/>
          <p:nvPr/>
        </p:nvSpPr>
        <p:spPr>
          <a:xfrm>
            <a:off x="9029701" y="6223319"/>
            <a:ext cx="6455872" cy="769419"/>
          </a:xfrm>
          <a:prstGeom prst="rect">
            <a:avLst/>
          </a:prstGeom>
          <a:noFill/>
        </p:spPr>
        <p:txBody>
          <a:bodyPr wrap="square" lIns="182856" tIns="91429" rIns="182856" bIns="91429" rtlCol="0">
            <a:spAutoFit/>
          </a:bodyPr>
          <a:lstStyle/>
          <a:p>
            <a:pPr defTabSz="1828588" hangingPunct="1"/>
            <a:r>
              <a:rPr lang="en-US" sz="3800" b="1" kern="1200" dirty="0">
                <a:solidFill>
                  <a:prstClr val="white"/>
                </a:solidFill>
                <a:latin typeface="Century Gothic" panose="020B0502020202020204" pitchFamily="34" charset="0"/>
                <a:ea typeface="+mn-ea"/>
                <a:cs typeface="Myriad Arabic" panose="01010101010101010101" pitchFamily="50" charset="-78"/>
              </a:rPr>
              <a:t>Our Vision</a:t>
            </a:r>
            <a:endParaRPr lang="en-US" sz="3800" b="1" kern="1200" dirty="0">
              <a:solidFill>
                <a:prstClr val="white"/>
              </a:solidFill>
              <a:latin typeface="Century Gothic" panose="020B0502020202020204" pitchFamily="34" charset="0"/>
              <a:ea typeface="+mn-ea"/>
              <a:cs typeface="Myriad Arabic" panose="01010101010101010101" pitchFamily="50" charset="-78"/>
            </a:endParaRPr>
          </a:p>
        </p:txBody>
      </p:sp>
    </p:spTree>
    <p:extLst>
      <p:ext uri="{BB962C8B-B14F-4D97-AF65-F5344CB8AC3E}">
        <p14:creationId xmlns:p14="http://schemas.microsoft.com/office/powerpoint/2010/main" val="1784451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par>
                          <p:cTn id="14" fill="hold">
                            <p:stCondLst>
                              <p:cond delay="1500"/>
                            </p:stCondLst>
                            <p:childTnLst>
                              <p:par>
                                <p:cTn id="15" presetID="16" presetClass="entr" presetSubtype="37" fill="hold" grpId="0" nodeType="afterEffect">
                                  <p:stCondLst>
                                    <p:cond delay="0"/>
                                  </p:stCondLst>
                                  <p:childTnLst>
                                    <p:set>
                                      <p:cBhvr>
                                        <p:cTn id="16" dur="1" fill="hold">
                                          <p:stCondLst>
                                            <p:cond delay="0"/>
                                          </p:stCondLst>
                                        </p:cTn>
                                        <p:tgtEl>
                                          <p:spTgt spid="73"/>
                                        </p:tgtEl>
                                        <p:attrNameLst>
                                          <p:attrName>style.visibility</p:attrName>
                                        </p:attrNameLst>
                                      </p:cBhvr>
                                      <p:to>
                                        <p:strVal val="visible"/>
                                      </p:to>
                                    </p:set>
                                    <p:animEffect transition="in" filter="barn(outVertical)">
                                      <p:cBhvr>
                                        <p:cTn id="17" dur="500"/>
                                        <p:tgtEl>
                                          <p:spTgt spid="7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wipe(down)">
                                      <p:cBhvr>
                                        <p:cTn id="22" dur="500"/>
                                        <p:tgtEl>
                                          <p:spTgt spid="48"/>
                                        </p:tgtEl>
                                      </p:cBhvr>
                                    </p:animEffect>
                                  </p:childTnLst>
                                </p:cTn>
                              </p:par>
                            </p:childTnLst>
                          </p:cTn>
                        </p:par>
                        <p:par>
                          <p:cTn id="23" fill="hold">
                            <p:stCondLst>
                              <p:cond delay="500"/>
                            </p:stCondLst>
                            <p:childTnLst>
                              <p:par>
                                <p:cTn id="24" presetID="22" presetClass="entr" presetSubtype="4" fill="hold" nodeType="afterEffect">
                                  <p:stCondLst>
                                    <p:cond delay="0"/>
                                  </p:stCondLst>
                                  <p:childTnLst>
                                    <p:set>
                                      <p:cBhvr>
                                        <p:cTn id="25" dur="1" fill="hold">
                                          <p:stCondLst>
                                            <p:cond delay="0"/>
                                          </p:stCondLst>
                                        </p:cTn>
                                        <p:tgtEl>
                                          <p:spTgt spid="41"/>
                                        </p:tgtEl>
                                        <p:attrNameLst>
                                          <p:attrName>style.visibility</p:attrName>
                                        </p:attrNameLst>
                                      </p:cBhvr>
                                      <p:to>
                                        <p:strVal val="visible"/>
                                      </p:to>
                                    </p:set>
                                    <p:animEffect transition="in" filter="wipe(down)">
                                      <p:cBhvr>
                                        <p:cTn id="26" dur="500"/>
                                        <p:tgtEl>
                                          <p:spTgt spid="41"/>
                                        </p:tgtEl>
                                      </p:cBhvr>
                                    </p:animEffect>
                                  </p:childTnLst>
                                </p:cTn>
                              </p:par>
                              <p:par>
                                <p:cTn id="27" presetID="22" presetClass="entr" presetSubtype="4" fill="hold" nodeType="with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wipe(down)">
                                      <p:cBhvr>
                                        <p:cTn id="29" dur="500"/>
                                        <p:tgtEl>
                                          <p:spTgt spid="4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wipe(down)">
                                      <p:cBhvr>
                                        <p:cTn id="32" dur="500"/>
                                        <p:tgtEl>
                                          <p:spTgt spid="47"/>
                                        </p:tgtEl>
                                      </p:cBhvr>
                                    </p:animEffect>
                                  </p:childTnLst>
                                </p:cTn>
                              </p:par>
                            </p:childTnLst>
                          </p:cTn>
                        </p:par>
                        <p:par>
                          <p:cTn id="33" fill="hold">
                            <p:stCondLst>
                              <p:cond delay="1000"/>
                            </p:stCondLst>
                            <p:childTnLst>
                              <p:par>
                                <p:cTn id="34" presetID="42" presetClass="entr" presetSubtype="0" fill="hold" nodeType="after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fade">
                                      <p:cBhvr>
                                        <p:cTn id="36" dur="1000"/>
                                        <p:tgtEl>
                                          <p:spTgt spid="49"/>
                                        </p:tgtEl>
                                      </p:cBhvr>
                                    </p:animEffect>
                                    <p:anim calcmode="lin" valueType="num">
                                      <p:cBhvr>
                                        <p:cTn id="37" dur="1000" fill="hold"/>
                                        <p:tgtEl>
                                          <p:spTgt spid="49"/>
                                        </p:tgtEl>
                                        <p:attrNameLst>
                                          <p:attrName>ppt_x</p:attrName>
                                        </p:attrNameLst>
                                      </p:cBhvr>
                                      <p:tavLst>
                                        <p:tav tm="0">
                                          <p:val>
                                            <p:strVal val="#ppt_x"/>
                                          </p:val>
                                        </p:tav>
                                        <p:tav tm="100000">
                                          <p:val>
                                            <p:strVal val="#ppt_x"/>
                                          </p:val>
                                        </p:tav>
                                      </p:tavLst>
                                    </p:anim>
                                    <p:anim calcmode="lin" valueType="num">
                                      <p:cBhvr>
                                        <p:cTn id="38" dur="1000" fill="hold"/>
                                        <p:tgtEl>
                                          <p:spTgt spid="49"/>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1000"/>
                                        <p:tgtEl>
                                          <p:spTgt spid="50"/>
                                        </p:tgtEl>
                                      </p:cBhvr>
                                    </p:animEffect>
                                    <p:anim calcmode="lin" valueType="num">
                                      <p:cBhvr>
                                        <p:cTn id="42" dur="1000" fill="hold"/>
                                        <p:tgtEl>
                                          <p:spTgt spid="50"/>
                                        </p:tgtEl>
                                        <p:attrNameLst>
                                          <p:attrName>ppt_x</p:attrName>
                                        </p:attrNameLst>
                                      </p:cBhvr>
                                      <p:tavLst>
                                        <p:tav tm="0">
                                          <p:val>
                                            <p:strVal val="#ppt_x"/>
                                          </p:val>
                                        </p:tav>
                                        <p:tav tm="100000">
                                          <p:val>
                                            <p:strVal val="#ppt_x"/>
                                          </p:val>
                                        </p:tav>
                                      </p:tavLst>
                                    </p:anim>
                                    <p:anim calcmode="lin" valueType="num">
                                      <p:cBhvr>
                                        <p:cTn id="43" dur="1000" fill="hold"/>
                                        <p:tgtEl>
                                          <p:spTgt spid="50"/>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fade">
                                      <p:cBhvr>
                                        <p:cTn id="46" dur="1000"/>
                                        <p:tgtEl>
                                          <p:spTgt spid="51"/>
                                        </p:tgtEl>
                                      </p:cBhvr>
                                    </p:animEffect>
                                    <p:anim calcmode="lin" valueType="num">
                                      <p:cBhvr>
                                        <p:cTn id="47" dur="1000" fill="hold"/>
                                        <p:tgtEl>
                                          <p:spTgt spid="51"/>
                                        </p:tgtEl>
                                        <p:attrNameLst>
                                          <p:attrName>ppt_x</p:attrName>
                                        </p:attrNameLst>
                                      </p:cBhvr>
                                      <p:tavLst>
                                        <p:tav tm="0">
                                          <p:val>
                                            <p:strVal val="#ppt_x"/>
                                          </p:val>
                                        </p:tav>
                                        <p:tav tm="100000">
                                          <p:val>
                                            <p:strVal val="#ppt_x"/>
                                          </p:val>
                                        </p:tav>
                                      </p:tavLst>
                                    </p:anim>
                                    <p:anim calcmode="lin" valueType="num">
                                      <p:cBhvr>
                                        <p:cTn id="48"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7" grpId="0" animBg="1"/>
      <p:bldP spid="48" grpId="0"/>
      <p:bldP spid="50" grpId="0"/>
      <p:bldP spid="7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8" name="Rectangle 7"/>
          <p:cNvSpPr/>
          <p:nvPr/>
        </p:nvSpPr>
        <p:spPr>
          <a:xfrm>
            <a:off x="0" y="13366868"/>
            <a:ext cx="24384000" cy="3823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56" tIns="91429" rIns="182856" bIns="91429" rtlCol="0" anchor="ctr"/>
          <a:lstStyle/>
          <a:p>
            <a:pPr defTabSz="1828588" hangingPunct="1"/>
            <a:endParaRPr lang="en-US" sz="3800" kern="1200">
              <a:solidFill>
                <a:prstClr val="white"/>
              </a:solidFill>
            </a:endParaRPr>
          </a:p>
        </p:txBody>
      </p:sp>
      <p:sp>
        <p:nvSpPr>
          <p:cNvPr id="9" name="TextBox 8"/>
          <p:cNvSpPr txBox="1"/>
          <p:nvPr/>
        </p:nvSpPr>
        <p:spPr>
          <a:xfrm>
            <a:off x="4240263" y="5418245"/>
            <a:ext cx="5314733" cy="661697"/>
          </a:xfrm>
          <a:prstGeom prst="rect">
            <a:avLst/>
          </a:prstGeom>
          <a:noFill/>
        </p:spPr>
        <p:txBody>
          <a:bodyPr wrap="square" lIns="182856" tIns="91429" rIns="182856" bIns="91429" rtlCol="0">
            <a:spAutoFit/>
          </a:bodyPr>
          <a:lstStyle/>
          <a:p>
            <a:pPr defTabSz="1828588" hangingPunct="1"/>
            <a:r>
              <a:rPr lang="en-US" sz="3100" kern="1200" spc="600" dirty="0">
                <a:solidFill>
                  <a:srgbClr val="1F5CAF"/>
                </a:solidFill>
                <a:latin typeface="Calibri" panose="020F0502020204030204"/>
                <a:ea typeface="+mn-ea"/>
                <a:cs typeface="Myriad Arabic" panose="01010101010101010101" pitchFamily="50" charset="-78"/>
              </a:rPr>
              <a:t>---</a:t>
            </a:r>
          </a:p>
        </p:txBody>
      </p:sp>
      <p:sp>
        <p:nvSpPr>
          <p:cNvPr id="10" name="TextBox 9"/>
          <p:cNvSpPr txBox="1"/>
          <p:nvPr/>
        </p:nvSpPr>
        <p:spPr>
          <a:xfrm>
            <a:off x="14730995" y="3991995"/>
            <a:ext cx="5314731" cy="923307"/>
          </a:xfrm>
          <a:prstGeom prst="rect">
            <a:avLst/>
          </a:prstGeom>
          <a:noFill/>
        </p:spPr>
        <p:txBody>
          <a:bodyPr wrap="square" lIns="182856" tIns="91429" rIns="182856" bIns="91429" rtlCol="0">
            <a:spAutoFit/>
          </a:bodyPr>
          <a:lstStyle/>
          <a:p>
            <a:pPr defTabSz="1828588" hangingPunct="1"/>
            <a:r>
              <a:rPr lang="en-US" sz="4800" b="1" kern="1200" dirty="0" err="1">
                <a:solidFill>
                  <a:srgbClr val="1F5CAF"/>
                </a:solidFill>
                <a:latin typeface="Calibri Light" panose="020F0302020204030204"/>
                <a:ea typeface="+mn-ea"/>
                <a:cs typeface="Myriad Arabic" panose="01010101010101010101" pitchFamily="50" charset="-78"/>
              </a:rPr>
              <a:t>Mrs</a:t>
            </a:r>
            <a:r>
              <a:rPr lang="en-US" sz="4800" b="1" kern="1200" dirty="0">
                <a:solidFill>
                  <a:srgbClr val="1F5CAF"/>
                </a:solidFill>
                <a:latin typeface="Calibri Light" panose="020F0302020204030204"/>
                <a:ea typeface="+mn-ea"/>
                <a:cs typeface="Myriad Arabic" panose="01010101010101010101" pitchFamily="50" charset="-78"/>
              </a:rPr>
              <a:t> Kaur</a:t>
            </a:r>
          </a:p>
        </p:txBody>
      </p:sp>
      <p:sp>
        <p:nvSpPr>
          <p:cNvPr id="11" name="TextBox 10"/>
          <p:cNvSpPr txBox="1"/>
          <p:nvPr/>
        </p:nvSpPr>
        <p:spPr>
          <a:xfrm>
            <a:off x="14959372" y="6352697"/>
            <a:ext cx="5314733" cy="661697"/>
          </a:xfrm>
          <a:prstGeom prst="rect">
            <a:avLst/>
          </a:prstGeom>
          <a:noFill/>
        </p:spPr>
        <p:txBody>
          <a:bodyPr wrap="square" lIns="182856" tIns="91429" rIns="182856" bIns="91429" rtlCol="0">
            <a:spAutoFit/>
          </a:bodyPr>
          <a:lstStyle/>
          <a:p>
            <a:pPr defTabSz="1828588" hangingPunct="1"/>
            <a:r>
              <a:rPr lang="en-US" sz="3100" kern="1200" spc="600" dirty="0">
                <a:solidFill>
                  <a:srgbClr val="1F5CAF"/>
                </a:solidFill>
                <a:latin typeface="Calibri" panose="020F0502020204030204"/>
                <a:ea typeface="+mn-ea"/>
                <a:cs typeface="Myriad Arabic" panose="01010101010101010101" pitchFamily="50" charset="-78"/>
              </a:rPr>
              <a:t>---</a:t>
            </a:r>
          </a:p>
        </p:txBody>
      </p:sp>
      <p:sp>
        <p:nvSpPr>
          <p:cNvPr id="12" name="TextBox 11"/>
          <p:cNvSpPr txBox="1"/>
          <p:nvPr/>
        </p:nvSpPr>
        <p:spPr>
          <a:xfrm>
            <a:off x="4168960" y="3991997"/>
            <a:ext cx="5314731" cy="923307"/>
          </a:xfrm>
          <a:prstGeom prst="rect">
            <a:avLst/>
          </a:prstGeom>
          <a:noFill/>
        </p:spPr>
        <p:txBody>
          <a:bodyPr wrap="square" lIns="182856" tIns="91429" rIns="182856" bIns="91429" rtlCol="0">
            <a:spAutoFit/>
          </a:bodyPr>
          <a:lstStyle/>
          <a:p>
            <a:pPr defTabSz="1828588" hangingPunct="1"/>
            <a:r>
              <a:rPr lang="en-US" sz="4800" b="1" kern="1200" dirty="0">
                <a:solidFill>
                  <a:srgbClr val="1F5CAF"/>
                </a:solidFill>
                <a:latin typeface="Calibri Light" panose="020F0302020204030204"/>
                <a:ea typeface="+mn-ea"/>
                <a:cs typeface="Myriad Arabic" panose="01010101010101010101" pitchFamily="50" charset="-78"/>
              </a:rPr>
              <a:t>Mr  </a:t>
            </a:r>
            <a:r>
              <a:rPr lang="en-US" sz="4800" b="1" kern="1200" dirty="0">
                <a:solidFill>
                  <a:srgbClr val="1F5CAF"/>
                </a:solidFill>
                <a:latin typeface="Calibri Light" panose="020F0302020204030204"/>
                <a:ea typeface="+mn-ea"/>
                <a:cs typeface="Myriad Arabic" panose="01010101010101010101" pitchFamily="50" charset="-78"/>
              </a:rPr>
              <a:t>Sidhu</a:t>
            </a:r>
            <a:endParaRPr lang="en-US" sz="4800" b="1" kern="1200" dirty="0">
              <a:solidFill>
                <a:srgbClr val="1F5CAF"/>
              </a:solidFill>
              <a:latin typeface="Calibri Light" panose="020F0302020204030204"/>
              <a:ea typeface="+mn-ea"/>
              <a:cs typeface="Myriad Arabic" panose="01010101010101010101" pitchFamily="50" charset="-78"/>
            </a:endParaRPr>
          </a:p>
        </p:txBody>
      </p:sp>
      <p:sp>
        <p:nvSpPr>
          <p:cNvPr id="15" name="TextBox 14"/>
          <p:cNvSpPr txBox="1"/>
          <p:nvPr/>
        </p:nvSpPr>
        <p:spPr>
          <a:xfrm>
            <a:off x="7384824" y="1617680"/>
            <a:ext cx="9328475" cy="1061807"/>
          </a:xfrm>
          <a:prstGeom prst="rect">
            <a:avLst/>
          </a:prstGeom>
          <a:noFill/>
        </p:spPr>
        <p:txBody>
          <a:bodyPr wrap="square" lIns="182856" tIns="91429" rIns="182856" bIns="91429" rtlCol="0">
            <a:spAutoFit/>
          </a:bodyPr>
          <a:lstStyle/>
          <a:p>
            <a:pPr defTabSz="1828588" hangingPunct="1"/>
            <a:r>
              <a:rPr lang="en-US" sz="5700" kern="1200" spc="1200" dirty="0">
                <a:solidFill>
                  <a:prstClr val="white"/>
                </a:solidFill>
                <a:latin typeface="Century Gothic" panose="020B0502020202020204" pitchFamily="34" charset="0"/>
                <a:ea typeface="+mn-ea"/>
                <a:cs typeface="Myriad Arabic" panose="01010101010101010101" pitchFamily="50" charset="-78"/>
              </a:rPr>
              <a:t>MEET THE </a:t>
            </a:r>
            <a:r>
              <a:rPr lang="en-US" sz="5700" b="1" kern="1200" spc="1200" dirty="0">
                <a:solidFill>
                  <a:prstClr val="white"/>
                </a:solidFill>
                <a:latin typeface="Century Gothic" panose="020B0502020202020204" pitchFamily="34" charset="0"/>
                <a:ea typeface="+mn-ea"/>
                <a:cs typeface="Myriad Arabic" panose="01010101010101010101" pitchFamily="50" charset="-78"/>
              </a:rPr>
              <a:t>TEAM</a:t>
            </a:r>
            <a:endParaRPr lang="en-US" sz="5700" kern="1200" spc="1200" dirty="0">
              <a:solidFill>
                <a:prstClr val="white"/>
              </a:solidFill>
              <a:latin typeface="Century Gothic" panose="020B0502020202020204" pitchFamily="34" charset="0"/>
              <a:ea typeface="+mn-ea"/>
              <a:cs typeface="Myriad Arabic" panose="01010101010101010101" pitchFamily="50" charset="-78"/>
            </a:endParaRPr>
          </a:p>
        </p:txBody>
      </p:sp>
      <p:cxnSp>
        <p:nvCxnSpPr>
          <p:cNvPr id="16" name="Straight Connector 15"/>
          <p:cNvCxnSpPr/>
          <p:nvPr/>
        </p:nvCxnSpPr>
        <p:spPr>
          <a:xfrm>
            <a:off x="7808664" y="2716828"/>
            <a:ext cx="857923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14077844" y="4915327"/>
            <a:ext cx="7772397" cy="1354195"/>
          </a:xfrm>
          <a:prstGeom prst="rect">
            <a:avLst/>
          </a:prstGeom>
          <a:noFill/>
        </p:spPr>
        <p:txBody>
          <a:bodyPr wrap="square" lIns="182856" tIns="91429" rIns="182856" bIns="91429" rtlCol="0">
            <a:spAutoFit/>
          </a:bodyPr>
          <a:lstStyle/>
          <a:p>
            <a:pPr defTabSz="1828588" hangingPunct="1"/>
            <a:r>
              <a:rPr lang="en-US" sz="3800" kern="1200" dirty="0">
                <a:solidFill>
                  <a:srgbClr val="1F5CAF"/>
                </a:solidFill>
                <a:latin typeface="Calibri" panose="020F0502020204030204"/>
                <a:ea typeface="+mn-ea"/>
                <a:cs typeface="Myriad Arabic" panose="01010101010101010101" pitchFamily="50" charset="-78"/>
              </a:rPr>
              <a:t>Progress Leader &amp; Coaching </a:t>
            </a:r>
            <a:r>
              <a:rPr lang="en-US" sz="3800" kern="1200" dirty="0">
                <a:solidFill>
                  <a:srgbClr val="1F5CAF"/>
                </a:solidFill>
                <a:latin typeface="Calibri" panose="020F0502020204030204"/>
                <a:ea typeface="+mn-ea"/>
                <a:cs typeface="Myriad Arabic" panose="01010101010101010101" pitchFamily="50" charset="-78"/>
              </a:rPr>
              <a:t>for Learning and Attainment</a:t>
            </a:r>
          </a:p>
        </p:txBody>
      </p:sp>
      <p:sp>
        <p:nvSpPr>
          <p:cNvPr id="20" name="TextBox 19"/>
          <p:cNvSpPr txBox="1"/>
          <p:nvPr/>
        </p:nvSpPr>
        <p:spPr>
          <a:xfrm>
            <a:off x="4240263" y="4737691"/>
            <a:ext cx="5314733" cy="769419"/>
          </a:xfrm>
          <a:prstGeom prst="rect">
            <a:avLst/>
          </a:prstGeom>
          <a:noFill/>
        </p:spPr>
        <p:txBody>
          <a:bodyPr wrap="square" lIns="182856" tIns="91429" rIns="182856" bIns="91429" rtlCol="0">
            <a:spAutoFit/>
          </a:bodyPr>
          <a:lstStyle/>
          <a:p>
            <a:pPr defTabSz="1828588" hangingPunct="1"/>
            <a:r>
              <a:rPr lang="en-US" sz="3800" kern="1200" dirty="0">
                <a:solidFill>
                  <a:srgbClr val="1F5CAF"/>
                </a:solidFill>
                <a:latin typeface="Calibri" panose="020F0502020204030204"/>
                <a:ea typeface="+mn-ea"/>
                <a:cs typeface="Myriad Arabic" panose="01010101010101010101" pitchFamily="50" charset="-78"/>
              </a:rPr>
              <a:t>Assistant Principal</a:t>
            </a:r>
            <a:endParaRPr lang="en-US" sz="3800" kern="1200" dirty="0">
              <a:solidFill>
                <a:srgbClr val="1F5CAF"/>
              </a:solidFill>
              <a:latin typeface="Calibri" panose="020F0502020204030204"/>
              <a:ea typeface="+mn-ea"/>
              <a:cs typeface="Myriad Arabic" panose="01010101010101010101" pitchFamily="50" charset="-78"/>
            </a:endParaRPr>
          </a:p>
        </p:txBody>
      </p:sp>
      <p:sp>
        <p:nvSpPr>
          <p:cNvPr id="23" name="TextBox 22"/>
          <p:cNvSpPr txBox="1"/>
          <p:nvPr/>
        </p:nvSpPr>
        <p:spPr>
          <a:xfrm>
            <a:off x="4110244" y="8154037"/>
            <a:ext cx="15087149" cy="4570460"/>
          </a:xfrm>
          <a:prstGeom prst="rect">
            <a:avLst/>
          </a:prstGeom>
          <a:noFill/>
        </p:spPr>
        <p:txBody>
          <a:bodyPr wrap="square" lIns="182856" tIns="91429" rIns="182856" bIns="91429" rtlCol="0">
            <a:spAutoFit/>
          </a:bodyPr>
          <a:lstStyle/>
          <a:p>
            <a:pPr defTabSz="1828588" hangingPunct="1"/>
            <a:endParaRPr lang="en-US" sz="3100" i="1" kern="1200" dirty="0">
              <a:solidFill>
                <a:srgbClr val="1F5CAF"/>
              </a:solidFill>
              <a:latin typeface="Calibri" panose="020F0502020204030204"/>
              <a:ea typeface="+mn-ea"/>
              <a:cs typeface="Myriad Arabic" panose="01010101010101010101" pitchFamily="50" charset="-78"/>
            </a:endParaRPr>
          </a:p>
          <a:p>
            <a:pPr defTabSz="1828588" hangingPunct="1"/>
            <a:r>
              <a:rPr lang="en-GB" altLang="en-US" sz="4000" b="1" kern="1200" dirty="0">
                <a:solidFill>
                  <a:prstClr val="black"/>
                </a:solidFill>
                <a:latin typeface="Calibri" panose="020F0502020204030204"/>
                <a:ea typeface="+mn-ea"/>
                <a:cs typeface="+mn-cs"/>
              </a:rPr>
              <a:t>For </a:t>
            </a:r>
            <a:r>
              <a:rPr lang="en-GB" altLang="en-US" sz="4000" b="1" kern="1200" dirty="0">
                <a:solidFill>
                  <a:prstClr val="black"/>
                </a:solidFill>
                <a:latin typeface="Calibri" panose="020F0502020204030204"/>
                <a:ea typeface="+mn-ea"/>
                <a:cs typeface="+mn-cs"/>
              </a:rPr>
              <a:t>all students to achieve their ALIS target grade in all </a:t>
            </a:r>
            <a:r>
              <a:rPr lang="en-GB" altLang="en-US" sz="4000" b="1" kern="1200" dirty="0">
                <a:solidFill>
                  <a:prstClr val="black"/>
                </a:solidFill>
                <a:latin typeface="Calibri" panose="020F0502020204030204"/>
                <a:ea typeface="+mn-ea"/>
                <a:cs typeface="+mn-cs"/>
              </a:rPr>
              <a:t>subjects</a:t>
            </a:r>
          </a:p>
          <a:p>
            <a:pPr defTabSz="1828588" hangingPunct="1"/>
            <a:endParaRPr lang="en-GB" altLang="en-US" sz="4800" b="1" kern="1200" dirty="0">
              <a:solidFill>
                <a:prstClr val="black"/>
              </a:solidFill>
              <a:latin typeface="Calibri" panose="020F0502020204030204"/>
              <a:ea typeface="+mn-ea"/>
              <a:cs typeface="+mn-cs"/>
            </a:endParaRPr>
          </a:p>
          <a:p>
            <a:pPr defTabSz="1828588" hangingPunct="1"/>
            <a:r>
              <a:rPr lang="en-GB" altLang="en-US" sz="4000" b="1" kern="1200" dirty="0">
                <a:solidFill>
                  <a:prstClr val="black"/>
                </a:solidFill>
                <a:latin typeface="Calibri" panose="020F0502020204030204"/>
              </a:rPr>
              <a:t>Enriching </a:t>
            </a:r>
            <a:r>
              <a:rPr lang="en-GB" altLang="en-US" sz="4000" b="1" kern="1200" dirty="0">
                <a:solidFill>
                  <a:prstClr val="black"/>
                </a:solidFill>
                <a:latin typeface="Calibri" panose="020F0502020204030204"/>
              </a:rPr>
              <a:t>student life and developing well rounded citizens who are able to make a significant contribution to society;</a:t>
            </a:r>
            <a:endParaRPr lang="en-GB" sz="4000" b="1" kern="1200" dirty="0">
              <a:solidFill>
                <a:prstClr val="black"/>
              </a:solidFill>
              <a:latin typeface="Calibri" panose="020F0502020204030204"/>
            </a:endParaRPr>
          </a:p>
          <a:p>
            <a:pPr defTabSz="1828588" hangingPunct="1"/>
            <a:endParaRPr lang="en-US" sz="2400" i="1" kern="1200" dirty="0">
              <a:solidFill>
                <a:srgbClr val="1F5CAF"/>
              </a:solidFill>
              <a:latin typeface="Calibri" panose="020F0502020204030204"/>
              <a:cs typeface="Myriad Arabic" panose="01010101010101010101" pitchFamily="50" charset="-78"/>
            </a:endParaRPr>
          </a:p>
          <a:p>
            <a:pPr defTabSz="1828588" hangingPunct="1"/>
            <a:endParaRPr lang="en-GB" altLang="en-US" sz="3100" b="1" kern="1200" dirty="0">
              <a:solidFill>
                <a:prstClr val="black"/>
              </a:solidFill>
              <a:latin typeface="Calibri" panose="020F0502020204030204"/>
              <a:ea typeface="+mn-ea"/>
              <a:cs typeface="+mn-cs"/>
            </a:endParaRPr>
          </a:p>
          <a:p>
            <a:pPr defTabSz="1828588" hangingPunct="1"/>
            <a:endParaRPr lang="en-US" sz="3100" i="1" kern="1200" dirty="0">
              <a:solidFill>
                <a:srgbClr val="1F5CAF"/>
              </a:solidFill>
              <a:latin typeface="Calibri" panose="020F0502020204030204"/>
              <a:ea typeface="+mn-ea"/>
              <a:cs typeface="Myriad Arabic" panose="01010101010101010101" pitchFamily="50" charset="-78"/>
            </a:endParaRPr>
          </a:p>
        </p:txBody>
      </p:sp>
      <p:sp>
        <p:nvSpPr>
          <p:cNvPr id="13" name="TextBox 12"/>
          <p:cNvSpPr txBox="1"/>
          <p:nvPr/>
        </p:nvSpPr>
        <p:spPr>
          <a:xfrm>
            <a:off x="7527763" y="7328668"/>
            <a:ext cx="9328475" cy="1061807"/>
          </a:xfrm>
          <a:prstGeom prst="rect">
            <a:avLst/>
          </a:prstGeom>
          <a:noFill/>
        </p:spPr>
        <p:txBody>
          <a:bodyPr wrap="square" lIns="182856" tIns="91429" rIns="182856" bIns="91429" rtlCol="0">
            <a:spAutoFit/>
          </a:bodyPr>
          <a:lstStyle/>
          <a:p>
            <a:pPr defTabSz="1828588" hangingPunct="1"/>
            <a:r>
              <a:rPr lang="en-US" sz="5700" kern="1200" spc="1200" dirty="0">
                <a:solidFill>
                  <a:prstClr val="white"/>
                </a:solidFill>
                <a:latin typeface="Century Gothic" panose="020B0502020202020204" pitchFamily="34" charset="0"/>
                <a:ea typeface="+mn-ea"/>
                <a:cs typeface="Myriad Arabic" panose="01010101010101010101" pitchFamily="50" charset="-78"/>
              </a:rPr>
              <a:t>Our Goal</a:t>
            </a:r>
            <a:endParaRPr lang="en-US" sz="5700" kern="1200" spc="1200" dirty="0">
              <a:solidFill>
                <a:prstClr val="white"/>
              </a:solidFill>
              <a:latin typeface="Century Gothic" panose="020B0502020202020204" pitchFamily="34" charset="0"/>
              <a:ea typeface="+mn-ea"/>
              <a:cs typeface="Myriad Arabic" panose="01010101010101010101" pitchFamily="50" charset="-78"/>
            </a:endParaRPr>
          </a:p>
        </p:txBody>
      </p:sp>
    </p:spTree>
    <p:extLst>
      <p:ext uri="{BB962C8B-B14F-4D97-AF65-F5344CB8AC3E}">
        <p14:creationId xmlns:p14="http://schemas.microsoft.com/office/powerpoint/2010/main" val="417179101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barn(inVertical)">
                                      <p:cBhvr>
                                        <p:cTn id="11" dur="500"/>
                                        <p:tgtEl>
                                          <p:spTgt spid="16"/>
                                        </p:tgtEl>
                                      </p:cBhvr>
                                    </p:animEffect>
                                  </p:childTnLst>
                                </p:cTn>
                              </p:par>
                              <p:par>
                                <p:cTn id="12" presetID="16" presetClass="entr" presetSubtype="37"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outVertical)">
                                      <p:cBhvr>
                                        <p:cTn id="14" dur="500"/>
                                        <p:tgtEl>
                                          <p:spTgt spid="9"/>
                                        </p:tgtEl>
                                      </p:cBhvr>
                                    </p:animEffect>
                                  </p:childTnLst>
                                </p:cTn>
                              </p:par>
                              <p:par>
                                <p:cTn id="15" presetID="16" presetClass="entr" presetSubtype="37"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outVertical)">
                                      <p:cBhvr>
                                        <p:cTn id="17" dur="500"/>
                                        <p:tgtEl>
                                          <p:spTgt spid="11"/>
                                        </p:tgtEl>
                                      </p:cBhvr>
                                    </p:animEffect>
                                  </p:childTnLst>
                                </p:cTn>
                              </p:par>
                              <p:par>
                                <p:cTn id="18" presetID="16" presetClass="entr" presetSubtype="37" fill="hold" grpId="0"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barn(outVertical)">
                                      <p:cBhvr>
                                        <p:cTn id="20" dur="500"/>
                                        <p:tgtEl>
                                          <p:spTgt spid="19"/>
                                        </p:tgtEl>
                                      </p:cBhvr>
                                    </p:animEffect>
                                  </p:childTnLst>
                                </p:cTn>
                              </p:par>
                              <p:par>
                                <p:cTn id="21" presetID="16" presetClass="entr" presetSubtype="37"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barn(outVertical)">
                                      <p:cBhvr>
                                        <p:cTn id="23" dur="500"/>
                                        <p:tgtEl>
                                          <p:spTgt spid="20"/>
                                        </p:tgtEl>
                                      </p:cBhvr>
                                    </p:animEffect>
                                  </p:childTnLst>
                                </p:cTn>
                              </p:par>
                              <p:par>
                                <p:cTn id="24" presetID="16" presetClass="entr" presetSubtype="37"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barn(outVertical)">
                                      <p:cBhvr>
                                        <p:cTn id="26" dur="500"/>
                                        <p:tgtEl>
                                          <p:spTgt spid="23"/>
                                        </p:tgtEl>
                                      </p:cBhvr>
                                    </p:animEffect>
                                  </p:childTnLst>
                                </p:cTn>
                              </p:par>
                              <p:par>
                                <p:cTn id="27" presetID="16" presetClass="entr" presetSubtype="37"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barn(outVertical)">
                                      <p:cBhvr>
                                        <p:cTn id="29" dur="500"/>
                                        <p:tgtEl>
                                          <p:spTgt spid="10"/>
                                        </p:tgtEl>
                                      </p:cBhvr>
                                    </p:animEffect>
                                  </p:childTnLst>
                                </p:cTn>
                              </p:par>
                              <p:par>
                                <p:cTn id="30" presetID="16" presetClass="entr" presetSubtype="37"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outVertical)">
                                      <p:cBhvr>
                                        <p:cTn id="32" dur="500"/>
                                        <p:tgtEl>
                                          <p:spTgt spid="12"/>
                                        </p:tgtEl>
                                      </p:cBhvr>
                                    </p:animEffect>
                                  </p:childTnLst>
                                </p:cTn>
                              </p:par>
                            </p:childTnLst>
                          </p:cTn>
                        </p:par>
                        <p:par>
                          <p:cTn id="33" fill="hold">
                            <p:stCondLst>
                              <p:cond delay="1000"/>
                            </p:stCondLst>
                            <p:childTnLst>
                              <p:par>
                                <p:cTn id="34" presetID="16" presetClass="entr" presetSubtype="2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arn(inVertical)">
                                      <p:cBhvr>
                                        <p:cTn id="36" dur="500"/>
                                        <p:tgtEl>
                                          <p:spTgt spid="8"/>
                                        </p:tgtEl>
                                      </p:cBhvr>
                                    </p:animEffect>
                                  </p:childTnLst>
                                </p:cTn>
                              </p:par>
                            </p:childTnLst>
                          </p:cTn>
                        </p:par>
                        <p:par>
                          <p:cTn id="37" fill="hold">
                            <p:stCondLst>
                              <p:cond delay="1500"/>
                            </p:stCondLst>
                            <p:childTnLst>
                              <p:par>
                                <p:cTn id="38" presetID="22" presetClass="entr" presetSubtype="4"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down)">
                                      <p:cBhvr>
                                        <p:cTn id="4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1" grpId="0"/>
      <p:bldP spid="12" grpId="0"/>
      <p:bldP spid="15" grpId="0"/>
      <p:bldP spid="19" grpId="0"/>
      <p:bldP spid="20" grpId="0"/>
      <p:bldP spid="23"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4"/>
          </p:nvPr>
        </p:nvSpPr>
        <p:spPr>
          <a:xfrm>
            <a:off x="-1558128" y="11687960"/>
            <a:ext cx="29024270" cy="7632855"/>
          </a:xfrm>
        </p:spPr>
        <p:txBody>
          <a:bodyPr/>
          <a:lstStyle/>
          <a:p>
            <a:r>
              <a:rPr lang="en-US" dirty="0" smtClean="0"/>
              <a:t>Rework</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
            <a:ext cx="24384000" cy="13757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4187418"/>
      </p:ext>
    </p:extLst>
  </p:cSld>
  <p:clrMapOvr>
    <a:masterClrMapping/>
  </p:clrMapOvr>
  <mc:AlternateContent xmlns:mc="http://schemas.openxmlformats.org/markup-compatibility/2006" xmlns:p14="http://schemas.microsoft.com/office/powerpoint/2010/main">
    <mc:Choice Requires="p14">
      <p:transition spd="slow" p14:dur="1500">
        <p:wipe/>
      </p:transition>
    </mc:Choice>
    <mc:Fallback xmlns="">
      <p:transition spd="slow">
        <p:wip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
          <p:cNvPicPr>
            <a:picLocks noGrp="1" noChangeAspect="1"/>
          </p:cNvPicPr>
          <p:nvPr>
            <p:ph type="pic" sz="half" idx="13"/>
          </p:nvPr>
        </p:nvPicPr>
        <p:blipFill>
          <a:blip r:embed="rId2" cstate="email">
            <a:extLst>
              <a:ext uri="{28A0092B-C50C-407E-A947-70E740481C1C}">
                <a14:useLocalDpi xmlns:a14="http://schemas.microsoft.com/office/drawing/2010/main"/>
              </a:ext>
            </a:extLst>
          </a:blip>
          <a:srcRect/>
          <a:stretch>
            <a:fillRect/>
          </a:stretch>
        </p:blipFill>
        <p:spPr/>
      </p:pic>
      <p:sp>
        <p:nvSpPr>
          <p:cNvPr id="3" name="Text Placeholder 2"/>
          <p:cNvSpPr>
            <a:spLocks noGrp="1"/>
          </p:cNvSpPr>
          <p:nvPr>
            <p:ph type="body" sz="quarter" idx="14"/>
          </p:nvPr>
        </p:nvSpPr>
        <p:spPr>
          <a:xfrm>
            <a:off x="11442711" y="3841754"/>
            <a:ext cx="10528301" cy="672488"/>
          </a:xfrm>
        </p:spPr>
        <p:txBody>
          <a:bodyPr/>
          <a:lstStyle/>
          <a:p>
            <a:r>
              <a:rPr lang="en-US" dirty="0" smtClean="0"/>
              <a:t>In past 3 years our value added score </a:t>
            </a:r>
            <a:r>
              <a:rPr lang="en-US" dirty="0" smtClean="0"/>
              <a:t>has gone up significantly</a:t>
            </a:r>
            <a:endParaRPr lang="en-US" dirty="0"/>
          </a:p>
        </p:txBody>
      </p:sp>
      <p:sp>
        <p:nvSpPr>
          <p:cNvPr id="4" name="Text Placeholder 3"/>
          <p:cNvSpPr>
            <a:spLocks noGrp="1"/>
          </p:cNvSpPr>
          <p:nvPr>
            <p:ph type="body" sz="quarter" idx="15"/>
          </p:nvPr>
        </p:nvSpPr>
        <p:spPr>
          <a:xfrm>
            <a:off x="11544311" y="2908478"/>
            <a:ext cx="10528301" cy="677104"/>
          </a:xfrm>
        </p:spPr>
        <p:txBody>
          <a:bodyPr/>
          <a:lstStyle/>
          <a:p>
            <a:r>
              <a:rPr lang="en-US" dirty="0" smtClean="0"/>
              <a:t>Academic</a:t>
            </a:r>
            <a:endParaRPr lang="en-US" dirty="0"/>
          </a:p>
        </p:txBody>
      </p:sp>
      <p:sp>
        <p:nvSpPr>
          <p:cNvPr id="5" name="Text Placeholder 4"/>
          <p:cNvSpPr>
            <a:spLocks noGrp="1"/>
          </p:cNvSpPr>
          <p:nvPr>
            <p:ph type="body" sz="quarter" idx="16"/>
          </p:nvPr>
        </p:nvSpPr>
        <p:spPr>
          <a:xfrm>
            <a:off x="10160012" y="2708370"/>
            <a:ext cx="867523" cy="1184936"/>
          </a:xfrm>
        </p:spPr>
        <p:txBody>
          <a:bodyPr/>
          <a:lstStyle/>
          <a:p>
            <a:r>
              <a:rPr lang="en-US" dirty="0"/>
              <a:t></a:t>
            </a:r>
          </a:p>
        </p:txBody>
      </p:sp>
      <p:sp>
        <p:nvSpPr>
          <p:cNvPr id="7" name="Text Placeholder 6"/>
          <p:cNvSpPr>
            <a:spLocks noGrp="1"/>
          </p:cNvSpPr>
          <p:nvPr>
            <p:ph type="body" sz="quarter" idx="18"/>
          </p:nvPr>
        </p:nvSpPr>
        <p:spPr>
          <a:xfrm>
            <a:off x="11458497" y="5638800"/>
            <a:ext cx="10528301" cy="677104"/>
          </a:xfrm>
        </p:spPr>
        <p:txBody>
          <a:bodyPr/>
          <a:lstStyle/>
          <a:p>
            <a:r>
              <a:rPr lang="en-US" dirty="0" smtClean="0"/>
              <a:t>Intake</a:t>
            </a:r>
            <a:r>
              <a:rPr lang="en-US" sz="2900" dirty="0"/>
              <a:t>: Choice of most of the HAP students</a:t>
            </a:r>
            <a:endParaRPr lang="en-US" sz="2900" dirty="0"/>
          </a:p>
        </p:txBody>
      </p:sp>
      <p:sp>
        <p:nvSpPr>
          <p:cNvPr id="8" name="Text Placeholder 7"/>
          <p:cNvSpPr>
            <a:spLocks noGrp="1"/>
          </p:cNvSpPr>
          <p:nvPr>
            <p:ph type="body" sz="quarter" idx="19"/>
          </p:nvPr>
        </p:nvSpPr>
        <p:spPr>
          <a:xfrm>
            <a:off x="10175807" y="5340354"/>
            <a:ext cx="867523" cy="1184936"/>
          </a:xfrm>
        </p:spPr>
        <p:txBody>
          <a:bodyPr/>
          <a:lstStyle/>
          <a:p>
            <a:r>
              <a:rPr lang="en-US" dirty="0"/>
              <a:t></a:t>
            </a:r>
          </a:p>
        </p:txBody>
      </p:sp>
      <p:sp>
        <p:nvSpPr>
          <p:cNvPr id="10" name="Text Placeholder 9"/>
          <p:cNvSpPr>
            <a:spLocks noGrp="1"/>
          </p:cNvSpPr>
          <p:nvPr>
            <p:ph type="body" sz="quarter" idx="21"/>
          </p:nvPr>
        </p:nvSpPr>
        <p:spPr>
          <a:xfrm>
            <a:off x="11268007" y="7194548"/>
            <a:ext cx="10528301" cy="677104"/>
          </a:xfrm>
        </p:spPr>
        <p:txBody>
          <a:bodyPr/>
          <a:lstStyle/>
          <a:p>
            <a:r>
              <a:rPr lang="en-US" dirty="0" smtClean="0"/>
              <a:t>Enrichment</a:t>
            </a:r>
            <a:endParaRPr lang="en-US" dirty="0"/>
          </a:p>
        </p:txBody>
      </p:sp>
      <p:sp>
        <p:nvSpPr>
          <p:cNvPr id="11" name="Text Placeholder 10"/>
          <p:cNvSpPr>
            <a:spLocks noGrp="1"/>
          </p:cNvSpPr>
          <p:nvPr>
            <p:ph type="body" sz="quarter" idx="22"/>
          </p:nvPr>
        </p:nvSpPr>
        <p:spPr>
          <a:xfrm>
            <a:off x="10160012" y="6819904"/>
            <a:ext cx="867523" cy="1184936"/>
          </a:xfrm>
        </p:spPr>
        <p:txBody>
          <a:bodyPr/>
          <a:lstStyle/>
          <a:p>
            <a:r>
              <a:rPr lang="en-US" dirty="0"/>
              <a:t></a:t>
            </a:r>
          </a:p>
        </p:txBody>
      </p:sp>
      <p:sp>
        <p:nvSpPr>
          <p:cNvPr id="12" name="Title 11"/>
          <p:cNvSpPr>
            <a:spLocks noGrp="1"/>
          </p:cNvSpPr>
          <p:nvPr>
            <p:ph type="title"/>
          </p:nvPr>
        </p:nvSpPr>
        <p:spPr>
          <a:xfrm>
            <a:off x="13011152" y="378145"/>
            <a:ext cx="8115301" cy="1653862"/>
          </a:xfrm>
        </p:spPr>
        <p:txBody>
          <a:bodyPr>
            <a:normAutofit/>
          </a:bodyPr>
          <a:lstStyle/>
          <a:p>
            <a:r>
              <a:rPr lang="en-US" dirty="0" err="1" smtClean="0"/>
              <a:t>Our</a:t>
            </a:r>
            <a:r>
              <a:rPr lang="en-US" dirty="0" err="1" smtClean="0">
                <a:solidFill>
                  <a:srgbClr val="FFFFFF"/>
                </a:solidFill>
              </a:rPr>
              <a:t>Strengths</a:t>
            </a:r>
            <a:endParaRPr lang="en-US" dirty="0"/>
          </a:p>
        </p:txBody>
      </p:sp>
      <p:sp>
        <p:nvSpPr>
          <p:cNvPr id="13" name="Slide Number Placeholder 12"/>
          <p:cNvSpPr>
            <a:spLocks noGrp="1"/>
          </p:cNvSpPr>
          <p:nvPr>
            <p:ph type="sldNum" sz="quarter" idx="4"/>
          </p:nvPr>
        </p:nvSpPr>
        <p:spPr/>
        <p:txBody>
          <a:bodyPr/>
          <a:lstStyle/>
          <a:p>
            <a:fld id="{86CB4B4D-7CA3-9044-876B-883B54F8677D}" type="slidenum">
              <a:rPr lang="uk-UA" smtClean="0"/>
              <a:pPr/>
              <a:t>6</a:t>
            </a:fld>
            <a:endParaRPr lang="uk-UA" dirty="0"/>
          </a:p>
        </p:txBody>
      </p:sp>
      <p:sp>
        <p:nvSpPr>
          <p:cNvPr id="14" name="Text Placeholder 9"/>
          <p:cNvSpPr>
            <a:spLocks noGrp="1"/>
          </p:cNvSpPr>
          <p:nvPr>
            <p:ph type="body" sz="quarter" idx="21"/>
          </p:nvPr>
        </p:nvSpPr>
        <p:spPr>
          <a:xfrm>
            <a:off x="11268007" y="8776060"/>
            <a:ext cx="10528301" cy="677104"/>
          </a:xfrm>
        </p:spPr>
        <p:txBody>
          <a:bodyPr/>
          <a:lstStyle/>
          <a:p>
            <a:r>
              <a:rPr lang="en-US" dirty="0" smtClean="0"/>
              <a:t>Ethos</a:t>
            </a:r>
            <a:endParaRPr lang="en-US" dirty="0"/>
          </a:p>
        </p:txBody>
      </p:sp>
      <p:sp>
        <p:nvSpPr>
          <p:cNvPr id="15" name="Text Placeholder 10"/>
          <p:cNvSpPr>
            <a:spLocks noGrp="1"/>
          </p:cNvSpPr>
          <p:nvPr>
            <p:ph type="body" sz="quarter" idx="22"/>
          </p:nvPr>
        </p:nvSpPr>
        <p:spPr>
          <a:xfrm>
            <a:off x="10160012" y="8506562"/>
            <a:ext cx="867523" cy="1184936"/>
          </a:xfrm>
        </p:spPr>
        <p:txBody>
          <a:bodyPr/>
          <a:lstStyle/>
          <a:p>
            <a:r>
              <a:rPr lang="en-US" dirty="0"/>
              <a:t></a:t>
            </a:r>
          </a:p>
        </p:txBody>
      </p:sp>
      <p:sp>
        <p:nvSpPr>
          <p:cNvPr id="16" name="Text Placeholder 9"/>
          <p:cNvSpPr>
            <a:spLocks noGrp="1"/>
          </p:cNvSpPr>
          <p:nvPr>
            <p:ph type="body" sz="quarter" idx="21"/>
          </p:nvPr>
        </p:nvSpPr>
        <p:spPr>
          <a:xfrm>
            <a:off x="11268007" y="10114600"/>
            <a:ext cx="10528301" cy="677104"/>
          </a:xfrm>
        </p:spPr>
        <p:txBody>
          <a:bodyPr/>
          <a:lstStyle/>
          <a:p>
            <a:r>
              <a:rPr lang="en-US" dirty="0" smtClean="0"/>
              <a:t>UCAS Program</a:t>
            </a:r>
          </a:p>
        </p:txBody>
      </p:sp>
      <p:sp>
        <p:nvSpPr>
          <p:cNvPr id="17" name="Text Placeholder 10"/>
          <p:cNvSpPr>
            <a:spLocks noGrp="1"/>
          </p:cNvSpPr>
          <p:nvPr>
            <p:ph type="body" sz="quarter" idx="22"/>
          </p:nvPr>
        </p:nvSpPr>
        <p:spPr>
          <a:xfrm>
            <a:off x="10160012" y="9739952"/>
            <a:ext cx="867523" cy="1184936"/>
          </a:xfrm>
        </p:spPr>
        <p:txBody>
          <a:bodyPr/>
          <a:lstStyle/>
          <a:p>
            <a:r>
              <a:rPr lang="en-US" dirty="0"/>
              <a:t></a:t>
            </a:r>
          </a:p>
        </p:txBody>
      </p:sp>
      <p:sp>
        <p:nvSpPr>
          <p:cNvPr id="18" name="Text Placeholder 9"/>
          <p:cNvSpPr>
            <a:spLocks noGrp="1"/>
          </p:cNvSpPr>
          <p:nvPr>
            <p:ph type="body" sz="quarter" idx="21"/>
          </p:nvPr>
        </p:nvSpPr>
        <p:spPr>
          <a:xfrm>
            <a:off x="11268007" y="11662662"/>
            <a:ext cx="10528301" cy="677104"/>
          </a:xfrm>
        </p:spPr>
        <p:txBody>
          <a:bodyPr/>
          <a:lstStyle/>
          <a:p>
            <a:r>
              <a:rPr lang="en-US" dirty="0" err="1" smtClean="0"/>
              <a:t>Behaviour</a:t>
            </a:r>
            <a:endParaRPr lang="en-US" dirty="0"/>
          </a:p>
        </p:txBody>
      </p:sp>
      <p:sp>
        <p:nvSpPr>
          <p:cNvPr id="19" name="Text Placeholder 10"/>
          <p:cNvSpPr>
            <a:spLocks noGrp="1"/>
          </p:cNvSpPr>
          <p:nvPr>
            <p:ph type="body" sz="quarter" idx="22"/>
          </p:nvPr>
        </p:nvSpPr>
        <p:spPr>
          <a:xfrm>
            <a:off x="10160012" y="11288016"/>
            <a:ext cx="867523" cy="1184936"/>
          </a:xfrm>
        </p:spPr>
        <p:txBody>
          <a:bodyPr/>
          <a:lstStyle/>
          <a:p>
            <a:r>
              <a:rPr lang="en-US" dirty="0"/>
              <a:t></a:t>
            </a:r>
          </a:p>
        </p:txBody>
      </p:sp>
    </p:spTree>
    <p:extLst>
      <p:ext uri="{BB962C8B-B14F-4D97-AF65-F5344CB8AC3E}">
        <p14:creationId xmlns:p14="http://schemas.microsoft.com/office/powerpoint/2010/main" val="1522395419"/>
      </p:ext>
    </p:extLst>
  </p:cSld>
  <p:clrMapOvr>
    <a:masterClrMapping/>
  </p:clrMapOvr>
  <mc:AlternateContent xmlns:mc="http://schemas.openxmlformats.org/markup-compatibility/2006" xmlns:p14="http://schemas.microsoft.com/office/powerpoint/2010/main">
    <mc:Choice Requires="p14">
      <p:transition spd="slow" p14:dur="1500">
        <p14:reveal thruBlk="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5" name="Shape 1335"/>
          <p:cNvSpPr>
            <a:spLocks noGrp="1"/>
          </p:cNvSpPr>
          <p:nvPr>
            <p:ph type="title"/>
          </p:nvPr>
        </p:nvSpPr>
        <p:spPr>
          <a:xfrm>
            <a:off x="1148911" y="2757630"/>
            <a:ext cx="11100253" cy="1566731"/>
          </a:xfrm>
          <a:prstGeom prst="rect">
            <a:avLst/>
          </a:prstGeom>
        </p:spPr>
        <p:txBody>
          <a:bodyPr/>
          <a:lstStyle/>
          <a:p>
            <a:r>
              <a:rPr lang="en-US" dirty="0" smtClean="0"/>
              <a:t>Our Destinations</a:t>
            </a:r>
            <a:endParaRPr dirty="0"/>
          </a:p>
        </p:txBody>
      </p:sp>
      <p:sp>
        <p:nvSpPr>
          <p:cNvPr id="1334" name="Shape 1334"/>
          <p:cNvSpPr>
            <a:spLocks noGrp="1"/>
          </p:cNvSpPr>
          <p:nvPr>
            <p:ph type="sldNum" sz="quarter" idx="4"/>
          </p:nvPr>
        </p:nvSpPr>
        <p:spPr>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t>7</a:t>
            </a:fld>
            <a:endParaRPr/>
          </a:p>
        </p:txBody>
      </p:sp>
      <p:sp>
        <p:nvSpPr>
          <p:cNvPr id="4" name="TextBox 3"/>
          <p:cNvSpPr txBox="1"/>
          <p:nvPr/>
        </p:nvSpPr>
        <p:spPr>
          <a:xfrm>
            <a:off x="1524015" y="4537192"/>
            <a:ext cx="12401549" cy="101053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799" tIns="50799" rIns="50799" bIns="50799" numCol="1" spcCol="38099" rtlCol="0" anchor="ctr">
            <a:spAutoFit/>
          </a:bodyPr>
          <a:lstStyle/>
          <a:p>
            <a:pPr algn="l" defTabSz="457149" hangingPunct="1">
              <a:spcBef>
                <a:spcPct val="0"/>
              </a:spcBef>
              <a:buFontTx/>
              <a:buChar char="•"/>
            </a:pPr>
            <a:r>
              <a:rPr lang="en-GB" altLang="en-US" sz="6700" kern="1200" dirty="0">
                <a:solidFill>
                  <a:prstClr val="black"/>
                </a:solidFill>
                <a:latin typeface="Calibri"/>
                <a:ea typeface="+mn-ea"/>
                <a:cs typeface="+mn-cs"/>
              </a:rPr>
              <a:t>UCL</a:t>
            </a:r>
          </a:p>
          <a:p>
            <a:pPr algn="l" defTabSz="457149" hangingPunct="1">
              <a:spcBef>
                <a:spcPct val="0"/>
              </a:spcBef>
              <a:buFontTx/>
              <a:buChar char="•"/>
            </a:pPr>
            <a:r>
              <a:rPr lang="en-GB" altLang="en-US" sz="6700" kern="1200" dirty="0">
                <a:solidFill>
                  <a:prstClr val="black"/>
                </a:solidFill>
                <a:latin typeface="Calibri"/>
                <a:ea typeface="+mn-ea"/>
                <a:cs typeface="+mn-cs"/>
              </a:rPr>
              <a:t>City University</a:t>
            </a:r>
          </a:p>
          <a:p>
            <a:pPr algn="l" defTabSz="457149" hangingPunct="1">
              <a:spcBef>
                <a:spcPct val="0"/>
              </a:spcBef>
              <a:buFontTx/>
              <a:buChar char="•"/>
            </a:pPr>
            <a:r>
              <a:rPr lang="en-GB" altLang="en-US" sz="6700" kern="1200" dirty="0">
                <a:solidFill>
                  <a:prstClr val="black"/>
                </a:solidFill>
                <a:latin typeface="Calibri"/>
                <a:ea typeface="+mn-ea"/>
                <a:cs typeface="+mn-cs"/>
              </a:rPr>
              <a:t>Brunel University</a:t>
            </a:r>
          </a:p>
          <a:p>
            <a:pPr algn="l" defTabSz="457149" hangingPunct="1">
              <a:spcBef>
                <a:spcPct val="0"/>
              </a:spcBef>
              <a:buFontTx/>
              <a:buChar char="•"/>
            </a:pPr>
            <a:r>
              <a:rPr lang="en-GB" altLang="en-US" sz="6700" kern="1200" dirty="0">
                <a:solidFill>
                  <a:prstClr val="black"/>
                </a:solidFill>
                <a:latin typeface="Calibri"/>
                <a:ea typeface="+mn-ea"/>
                <a:cs typeface="+mn-cs"/>
              </a:rPr>
              <a:t>Reading University</a:t>
            </a:r>
          </a:p>
          <a:p>
            <a:pPr algn="l" defTabSz="457149" hangingPunct="1">
              <a:spcBef>
                <a:spcPct val="0"/>
              </a:spcBef>
              <a:buFontTx/>
              <a:buChar char="•"/>
            </a:pPr>
            <a:r>
              <a:rPr lang="en-GB" altLang="en-US" sz="6700" kern="1200" dirty="0">
                <a:solidFill>
                  <a:prstClr val="black"/>
                </a:solidFill>
                <a:latin typeface="Calibri"/>
                <a:ea typeface="+mn-ea"/>
                <a:cs typeface="+mn-cs"/>
              </a:rPr>
              <a:t>Aston University</a:t>
            </a:r>
          </a:p>
          <a:p>
            <a:pPr algn="l" defTabSz="457149" hangingPunct="1">
              <a:spcBef>
                <a:spcPct val="0"/>
              </a:spcBef>
              <a:buFontTx/>
              <a:buChar char="•"/>
            </a:pPr>
            <a:r>
              <a:rPr lang="en-GB" altLang="en-US" sz="6700" kern="1200" dirty="0">
                <a:solidFill>
                  <a:prstClr val="black"/>
                </a:solidFill>
                <a:latin typeface="Calibri"/>
                <a:ea typeface="+mn-ea"/>
                <a:cs typeface="+mn-cs"/>
              </a:rPr>
              <a:t>Roehampton University</a:t>
            </a:r>
          </a:p>
          <a:p>
            <a:pPr algn="l" defTabSz="457149" hangingPunct="1">
              <a:spcBef>
                <a:spcPct val="0"/>
              </a:spcBef>
              <a:buFontTx/>
              <a:buChar char="•"/>
            </a:pPr>
            <a:r>
              <a:rPr lang="en-GB" altLang="en-US" sz="6700" kern="1200" dirty="0">
                <a:solidFill>
                  <a:prstClr val="black"/>
                </a:solidFill>
                <a:latin typeface="Calibri"/>
                <a:ea typeface="+mn-ea"/>
                <a:cs typeface="+mn-cs"/>
              </a:rPr>
              <a:t>Queen Mary University</a:t>
            </a:r>
          </a:p>
          <a:p>
            <a:pPr algn="l" defTabSz="457149" hangingPunct="1">
              <a:spcBef>
                <a:spcPct val="0"/>
              </a:spcBef>
              <a:buFontTx/>
              <a:buChar char="•"/>
            </a:pPr>
            <a:r>
              <a:rPr lang="en-GB" altLang="en-US" sz="6700" kern="1200" dirty="0">
                <a:solidFill>
                  <a:prstClr val="black"/>
                </a:solidFill>
                <a:latin typeface="Calibri"/>
                <a:ea typeface="+mn-ea"/>
                <a:cs typeface="+mn-cs"/>
              </a:rPr>
              <a:t>Kingston University</a:t>
            </a:r>
          </a:p>
          <a:p>
            <a:pPr marL="457149" indent="-457149" algn="l">
              <a:buFont typeface="Arial" panose="020B0604020202020204" pitchFamily="34" charset="0"/>
              <a:buChar char="•"/>
            </a:pPr>
            <a:endParaRPr lang="en-GB" sz="11400" dirty="0"/>
          </a:p>
        </p:txBody>
      </p:sp>
      <p:pic>
        <p:nvPicPr>
          <p:cNvPr id="3" name="Picture Placeholder 2"/>
          <p:cNvPicPr>
            <a:picLocks noGrp="1" noChangeAspect="1"/>
          </p:cNvPicPr>
          <p:nvPr>
            <p:ph type="pic" sz="quarter" idx="10"/>
          </p:nvPr>
        </p:nvPicPr>
        <p:blipFill rotWithShape="1">
          <a:blip r:embed="rId2" cstate="email">
            <a:extLst>
              <a:ext uri="{28A0092B-C50C-407E-A947-70E740481C1C}">
                <a14:useLocalDpi xmlns:a14="http://schemas.microsoft.com/office/drawing/2010/main"/>
              </a:ext>
            </a:extLst>
          </a:blip>
          <a:srcRect l="-11400"/>
          <a:stretch/>
        </p:blipFill>
        <p:spPr>
          <a:xfrm>
            <a:off x="11969753" y="0"/>
            <a:ext cx="12471400" cy="13716000"/>
          </a:xfrm>
        </p:spPr>
      </p:pic>
    </p:spTree>
    <p:extLst>
      <p:ext uri="{BB962C8B-B14F-4D97-AF65-F5344CB8AC3E}">
        <p14:creationId xmlns:p14="http://schemas.microsoft.com/office/powerpoint/2010/main" val="1186161995"/>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idx="13"/>
          </p:nvPr>
        </p:nvPicPr>
        <p:blipFill>
          <a:blip r:embed="rId2" cstate="email">
            <a:extLst>
              <a:ext uri="{28A0092B-C50C-407E-A947-70E740481C1C}">
                <a14:useLocalDpi xmlns:a14="http://schemas.microsoft.com/office/drawing/2010/main"/>
              </a:ext>
            </a:extLst>
          </a:blip>
          <a:srcRect/>
          <a:stretch>
            <a:fillRect/>
          </a:stretch>
        </p:blipFill>
        <p:spPr>
          <a:xfrm>
            <a:off x="0" y="4"/>
            <a:ext cx="24384000" cy="13716000"/>
          </a:xfrm>
        </p:spPr>
      </p:pic>
      <p:sp>
        <p:nvSpPr>
          <p:cNvPr id="3" name="Title 2"/>
          <p:cNvSpPr>
            <a:spLocks noGrp="1"/>
          </p:cNvSpPr>
          <p:nvPr>
            <p:ph type="title"/>
          </p:nvPr>
        </p:nvSpPr>
        <p:spPr>
          <a:xfrm>
            <a:off x="7391400" y="762641"/>
            <a:ext cx="7943851" cy="1566731"/>
          </a:xfrm>
        </p:spPr>
        <p:txBody>
          <a:bodyPr/>
          <a:lstStyle/>
          <a:p>
            <a:r>
              <a:rPr lang="en-US" dirty="0" err="1" smtClean="0"/>
              <a:t>WHAT</a:t>
            </a:r>
            <a:r>
              <a:rPr lang="en-US" dirty="0" err="1" smtClean="0">
                <a:solidFill>
                  <a:schemeClr val="bg1"/>
                </a:solidFill>
              </a:rPr>
              <a:t>we</a:t>
            </a:r>
            <a:r>
              <a:rPr lang="en-US" dirty="0" err="1" smtClean="0"/>
              <a:t>do</a:t>
            </a:r>
            <a:r>
              <a:rPr lang="en-US" dirty="0" smtClean="0">
                <a:solidFill>
                  <a:schemeClr val="bg1"/>
                </a:solidFill>
              </a:rPr>
              <a:t>?</a:t>
            </a:r>
            <a:endParaRPr lang="en-US" dirty="0">
              <a:solidFill>
                <a:schemeClr val="bg1"/>
              </a:solidFill>
            </a:endParaRPr>
          </a:p>
        </p:txBody>
      </p:sp>
      <p:sp>
        <p:nvSpPr>
          <p:cNvPr id="5" name="Slide Number Placeholder 4"/>
          <p:cNvSpPr>
            <a:spLocks noGrp="1"/>
          </p:cNvSpPr>
          <p:nvPr>
            <p:ph type="sldNum" sz="quarter" idx="4"/>
          </p:nvPr>
        </p:nvSpPr>
        <p:spPr/>
        <p:txBody>
          <a:bodyPr/>
          <a:lstStyle/>
          <a:p>
            <a:fld id="{86CB4B4D-7CA3-9044-876B-883B54F8677D}" type="slidenum">
              <a:rPr lang="uk-UA" smtClean="0"/>
              <a:pPr/>
              <a:t>8</a:t>
            </a:fld>
            <a:endParaRPr lang="uk-UA" dirty="0"/>
          </a:p>
        </p:txBody>
      </p:sp>
      <p:sp>
        <p:nvSpPr>
          <p:cNvPr id="11" name="Oval 10"/>
          <p:cNvSpPr/>
          <p:nvPr/>
        </p:nvSpPr>
        <p:spPr>
          <a:xfrm>
            <a:off x="7124711" y="3766251"/>
            <a:ext cx="8401053" cy="8497150"/>
          </a:xfrm>
          <a:prstGeom prst="ellipse">
            <a:avLst/>
          </a:prstGeom>
          <a:solidFill>
            <a:schemeClr val="accent1">
              <a:alpha val="55000"/>
            </a:schemeClr>
          </a:solidFill>
          <a:ln w="12700" cap="flat">
            <a:noFill/>
            <a:miter lim="400000"/>
          </a:ln>
          <a:effectLst>
            <a:outerShdw blurRad="127000" dist="67468" dir="5400000" rotWithShape="0">
              <a:srgbClr val="000000">
                <a:alpha val="24538"/>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799" tIns="50799" rIns="50799" bIns="50799" numCol="1" spcCol="38099" rtlCol="0" anchor="ctr">
            <a:spAutoFit/>
          </a:bodyPr>
          <a:lstStyle/>
          <a:p>
            <a:endParaRPr lang="en-GB" sz="6700" dirty="0"/>
          </a:p>
          <a:p>
            <a:r>
              <a:rPr lang="en-GB" sz="5200" dirty="0">
                <a:solidFill>
                  <a:schemeClr val="tx1"/>
                </a:solidFill>
              </a:rPr>
              <a:t>If the solution is simple, God is answering.</a:t>
            </a:r>
          </a:p>
          <a:p>
            <a:endParaRPr lang="en-GB" sz="5200" dirty="0">
              <a:solidFill>
                <a:schemeClr val="tx1"/>
              </a:solidFill>
            </a:endParaRPr>
          </a:p>
          <a:p>
            <a:r>
              <a:rPr lang="en-GB" sz="4000" dirty="0">
                <a:solidFill>
                  <a:schemeClr val="tx1"/>
                </a:solidFill>
              </a:rPr>
              <a:t>Albert Einstein</a:t>
            </a:r>
            <a:endParaRPr lang="en-GB" sz="2400" dirty="0">
              <a:solidFill>
                <a:schemeClr val="tx1"/>
              </a:solidFill>
            </a:endParaRPr>
          </a:p>
          <a:p>
            <a:pPr defTabSz="825403"/>
            <a:endParaRPr lang="en-GB" sz="7100" dirty="0">
              <a:solidFill>
                <a:srgbClr val="FFFFFF"/>
              </a:solidFill>
              <a:latin typeface="+mn-lt"/>
              <a:ea typeface="+mn-ea"/>
              <a:cs typeface="+mn-cs"/>
              <a:sym typeface="Bebas Neue Bold"/>
            </a:endParaRPr>
          </a:p>
        </p:txBody>
      </p:sp>
    </p:spTree>
    <p:extLst>
      <p:ext uri="{BB962C8B-B14F-4D97-AF65-F5344CB8AC3E}">
        <p14:creationId xmlns:p14="http://schemas.microsoft.com/office/powerpoint/2010/main" val="175223344"/>
      </p:ext>
    </p:extLst>
  </p:cSld>
  <p:clrMapOvr>
    <a:masterClrMapping/>
  </p:clrMapOvr>
  <mc:AlternateContent xmlns:mc="http://schemas.openxmlformats.org/markup-compatibility/2006" xmlns:p14="http://schemas.microsoft.com/office/powerpoint/2010/main">
    <mc:Choice Requires="p14">
      <p:transition spd="slow" p14:dur="1500">
        <p14:glitter pattern="hexagon"/>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p:cNvPicPr>
            <a:picLocks noGrp="1" noChangeAspect="1"/>
          </p:cNvPicPr>
          <p:nvPr>
            <p:ph type="pic" sz="half" idx="14"/>
          </p:nvPr>
        </p:nvPicPr>
        <p:blipFill rotWithShape="1">
          <a:blip r:embed="rId2" cstate="email">
            <a:extLst>
              <a:ext uri="{28A0092B-C50C-407E-A947-70E740481C1C}">
                <a14:useLocalDpi xmlns:a14="http://schemas.microsoft.com/office/drawing/2010/main"/>
              </a:ext>
            </a:extLst>
          </a:blip>
          <a:srcRect/>
          <a:stretch/>
        </p:blipFill>
        <p:spPr>
          <a:xfrm>
            <a:off x="3" y="4323908"/>
            <a:ext cx="24372000" cy="4442916"/>
          </a:xfrm>
        </p:spPr>
      </p:pic>
      <p:sp>
        <p:nvSpPr>
          <p:cNvPr id="1326" name="Shape 1326"/>
          <p:cNvSpPr>
            <a:spLocks noGrp="1"/>
          </p:cNvSpPr>
          <p:nvPr>
            <p:ph type="body" sz="half" idx="1"/>
          </p:nvPr>
        </p:nvSpPr>
        <p:spPr>
          <a:xfrm>
            <a:off x="209552" y="9568565"/>
            <a:ext cx="24372000" cy="3155654"/>
          </a:xfrm>
          <a:prstGeom prst="rect">
            <a:avLst/>
          </a:prstGeom>
        </p:spPr>
        <p:txBody>
          <a:bodyPr/>
          <a:lstStyle/>
          <a:p>
            <a:pPr marL="571437" indent="-571437">
              <a:buFont typeface="Arial" panose="020B0604020202020204" pitchFamily="34" charset="0"/>
              <a:buChar char="•"/>
            </a:pPr>
            <a:r>
              <a:rPr lang="en-GB" dirty="0" smtClean="0"/>
              <a:t>Independent Learners</a:t>
            </a:r>
            <a:endParaRPr lang="en-GB" dirty="0" smtClean="0"/>
          </a:p>
          <a:p>
            <a:pPr marL="571437" indent="-571437">
              <a:buFont typeface="Arial" panose="020B0604020202020204" pitchFamily="34" charset="0"/>
              <a:buChar char="•"/>
            </a:pPr>
            <a:r>
              <a:rPr lang="en-GB" dirty="0"/>
              <a:t>P</a:t>
            </a:r>
            <a:r>
              <a:rPr lang="en-GB" dirty="0" smtClean="0"/>
              <a:t>rofessionals</a:t>
            </a:r>
            <a:endParaRPr lang="en-GB" dirty="0" smtClean="0"/>
          </a:p>
          <a:p>
            <a:pPr marL="571437" indent="-571437">
              <a:buFont typeface="Arial" panose="020B0604020202020204" pitchFamily="34" charset="0"/>
              <a:buChar char="•"/>
            </a:pPr>
            <a:r>
              <a:rPr lang="en-GB" dirty="0" smtClean="0"/>
              <a:t>100% commitment</a:t>
            </a:r>
          </a:p>
          <a:p>
            <a:pPr marL="571437" indent="-571437">
              <a:buFont typeface="Arial" panose="020B0604020202020204" pitchFamily="34" charset="0"/>
              <a:buChar char="•"/>
            </a:pPr>
            <a:r>
              <a:rPr lang="en-GB" dirty="0" smtClean="0"/>
              <a:t>Responsibility and accountability</a:t>
            </a:r>
          </a:p>
          <a:p>
            <a:pPr marL="571437" indent="-571437">
              <a:buFont typeface="Arial" panose="020B0604020202020204" pitchFamily="34" charset="0"/>
              <a:buChar char="•"/>
            </a:pPr>
            <a:endParaRPr lang="en-GB" dirty="0" smtClean="0"/>
          </a:p>
          <a:p>
            <a:pPr marL="571437" indent="-571437">
              <a:buFont typeface="Arial" panose="020B0604020202020204" pitchFamily="34" charset="0"/>
              <a:buChar char="•"/>
            </a:pPr>
            <a:r>
              <a:rPr lang="en-GB" dirty="0" smtClean="0"/>
              <a:t>Clear pathway to </a:t>
            </a:r>
            <a:r>
              <a:rPr lang="en-GB" dirty="0" smtClean="0"/>
              <a:t>success - Universities</a:t>
            </a:r>
            <a:endParaRPr lang="en-GB" dirty="0" smtClean="0"/>
          </a:p>
          <a:p>
            <a:pPr marL="571437" indent="-571437">
              <a:buFont typeface="Arial" panose="020B0604020202020204" pitchFamily="34" charset="0"/>
              <a:buChar char="•"/>
            </a:pPr>
            <a:r>
              <a:rPr lang="en-GB" dirty="0" smtClean="0"/>
              <a:t>Embrace technology</a:t>
            </a:r>
          </a:p>
          <a:p>
            <a:pPr marL="571437" indent="-571437">
              <a:buFont typeface="Arial" panose="020B0604020202020204" pitchFamily="34" charset="0"/>
              <a:buChar char="•"/>
            </a:pPr>
            <a:r>
              <a:rPr lang="en-GB" dirty="0" smtClean="0"/>
              <a:t>Participate in all activities</a:t>
            </a:r>
          </a:p>
          <a:p>
            <a:pPr marL="571437" indent="-571437">
              <a:buFont typeface="Arial" panose="020B0604020202020204" pitchFamily="34" charset="0"/>
              <a:buChar char="•"/>
            </a:pPr>
            <a:r>
              <a:rPr lang="en-GB" dirty="0" smtClean="0"/>
              <a:t>Positive Mind-set</a:t>
            </a:r>
            <a:endParaRPr lang="en-GB" dirty="0" smtClean="0"/>
          </a:p>
          <a:p>
            <a:pPr marL="571437" indent="-571437">
              <a:buFont typeface="Arial" panose="020B0604020202020204" pitchFamily="34" charset="0"/>
              <a:buChar char="•"/>
            </a:pPr>
            <a:endParaRPr dirty="0"/>
          </a:p>
        </p:txBody>
      </p:sp>
      <p:sp>
        <p:nvSpPr>
          <p:cNvPr id="1324" name="Shape 1324"/>
          <p:cNvSpPr>
            <a:spLocks noGrp="1"/>
          </p:cNvSpPr>
          <p:nvPr>
            <p:ph type="body" sz="half" idx="15"/>
          </p:nvPr>
        </p:nvSpPr>
        <p:spPr>
          <a:xfrm>
            <a:off x="2190810" y="4300027"/>
            <a:ext cx="19395053" cy="4706390"/>
          </a:xfrm>
          <a:prstGeom prst="rect">
            <a:avLst/>
          </a:prstGeom>
        </p:spPr>
        <p:txBody>
          <a:bodyPr/>
          <a:lstStyle/>
          <a:p>
            <a:r>
              <a:rPr lang="en-US" sz="19500" dirty="0"/>
              <a:t>REINVENT</a:t>
            </a:r>
            <a:endParaRPr sz="19500" dirty="0"/>
          </a:p>
        </p:txBody>
      </p:sp>
      <p:sp>
        <p:nvSpPr>
          <p:cNvPr id="1323" name="Shape 1323"/>
          <p:cNvSpPr>
            <a:spLocks noGrp="1"/>
          </p:cNvSpPr>
          <p:nvPr>
            <p:ph type="sldNum" sz="quarter" idx="4"/>
          </p:nvPr>
        </p:nvSpPr>
        <p:spPr>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t>9</a:t>
            </a:fld>
            <a:endParaRPr/>
          </a:p>
        </p:txBody>
      </p:sp>
      <p:sp>
        <p:nvSpPr>
          <p:cNvPr id="4" name="Title 3"/>
          <p:cNvSpPr>
            <a:spLocks noGrp="1"/>
          </p:cNvSpPr>
          <p:nvPr>
            <p:ph type="title"/>
          </p:nvPr>
        </p:nvSpPr>
        <p:spPr>
          <a:xfrm>
            <a:off x="4442016" y="303025"/>
            <a:ext cx="15499973" cy="2951726"/>
          </a:xfrm>
        </p:spPr>
        <p:txBody>
          <a:bodyPr/>
          <a:lstStyle/>
          <a:p>
            <a:r>
              <a:rPr lang="en-GB" dirty="0" smtClean="0"/>
              <a:t>They are not children, </a:t>
            </a:r>
            <a:br>
              <a:rPr lang="en-GB" dirty="0" smtClean="0"/>
            </a:br>
            <a:r>
              <a:rPr lang="en-GB" dirty="0" smtClean="0"/>
              <a:t>they are professionals</a:t>
            </a:r>
            <a:endParaRPr lang="en-GB" dirty="0"/>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66612" y="477083"/>
            <a:ext cx="21844003" cy="2782449"/>
          </a:xfrm>
        </p:spPr>
        <p:txBody>
          <a:bodyPr/>
          <a:lstStyle/>
          <a:p>
            <a:r>
              <a:rPr lang="en-US" sz="16900" dirty="0" err="1"/>
              <a:t>How</a:t>
            </a:r>
            <a:r>
              <a:rPr lang="en-US" sz="16900" dirty="0" err="1">
                <a:solidFill>
                  <a:schemeClr val="bg1"/>
                </a:solidFill>
              </a:rPr>
              <a:t>do</a:t>
            </a:r>
            <a:r>
              <a:rPr lang="en-US" sz="16900" dirty="0" err="1"/>
              <a:t>we</a:t>
            </a:r>
            <a:r>
              <a:rPr lang="en-US" sz="16900" dirty="0" err="1">
                <a:solidFill>
                  <a:schemeClr val="bg1"/>
                </a:solidFill>
              </a:rPr>
              <a:t>get</a:t>
            </a:r>
            <a:r>
              <a:rPr lang="en-US" sz="16900" dirty="0" err="1"/>
              <a:t>there</a:t>
            </a:r>
            <a:r>
              <a:rPr lang="en-US" sz="16900" dirty="0">
                <a:solidFill>
                  <a:schemeClr val="bg1"/>
                </a:solidFill>
              </a:rPr>
              <a:t>?</a:t>
            </a:r>
          </a:p>
        </p:txBody>
      </p:sp>
      <p:sp>
        <p:nvSpPr>
          <p:cNvPr id="4" name="Oval 3"/>
          <p:cNvSpPr/>
          <p:nvPr/>
        </p:nvSpPr>
        <p:spPr>
          <a:xfrm>
            <a:off x="609600" y="7105544"/>
            <a:ext cx="3657600" cy="3238725"/>
          </a:xfrm>
          <a:prstGeom prst="ellipse">
            <a:avLst/>
          </a:prstGeom>
          <a:solidFill>
            <a:schemeClr val="accent1">
              <a:lumMod val="40000"/>
              <a:lumOff val="60000"/>
            </a:schemeClr>
          </a:solidFill>
          <a:ln w="12700" cap="flat">
            <a:noFill/>
            <a:miter lim="400000"/>
          </a:ln>
          <a:effectLst>
            <a:outerShdw blurRad="127000" dist="67468" dir="5400000" rotWithShape="0">
              <a:srgbClr val="000000">
                <a:alpha val="24538"/>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799" tIns="50799" rIns="50799" bIns="50799" numCol="1" spcCol="38099" rtlCol="0" anchor="ctr">
            <a:spAutoFit/>
          </a:bodyPr>
          <a:lstStyle/>
          <a:p>
            <a:pPr defTabSz="825403"/>
            <a:r>
              <a:rPr lang="en-GB" sz="14300" dirty="0">
                <a:solidFill>
                  <a:schemeClr val="tx1"/>
                </a:solidFill>
                <a:latin typeface="+mn-lt"/>
                <a:ea typeface="+mn-ea"/>
                <a:cs typeface="+mn-cs"/>
                <a:sym typeface="Bebas Neue Bold"/>
              </a:rPr>
              <a:t>A</a:t>
            </a:r>
          </a:p>
        </p:txBody>
      </p:sp>
      <p:sp>
        <p:nvSpPr>
          <p:cNvPr id="7" name="Oval 6"/>
          <p:cNvSpPr/>
          <p:nvPr/>
        </p:nvSpPr>
        <p:spPr>
          <a:xfrm>
            <a:off x="4610101" y="7257944"/>
            <a:ext cx="3657600" cy="3238725"/>
          </a:xfrm>
          <a:prstGeom prst="ellipse">
            <a:avLst/>
          </a:prstGeom>
          <a:solidFill>
            <a:schemeClr val="tx1">
              <a:lumMod val="50000"/>
              <a:lumOff val="50000"/>
            </a:schemeClr>
          </a:solidFill>
          <a:ln w="12700" cap="flat">
            <a:noFill/>
            <a:miter lim="400000"/>
          </a:ln>
          <a:effectLst>
            <a:outerShdw blurRad="127000" dist="67468" dir="5400000" rotWithShape="0">
              <a:srgbClr val="000000">
                <a:alpha val="24538"/>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799" tIns="50799" rIns="50799" bIns="50799" numCol="1" spcCol="38099" rtlCol="0" anchor="ctr">
            <a:spAutoFit/>
          </a:bodyPr>
          <a:lstStyle/>
          <a:p>
            <a:pPr defTabSz="825403"/>
            <a:r>
              <a:rPr lang="en-GB" sz="14300" dirty="0">
                <a:solidFill>
                  <a:schemeClr val="tx1"/>
                </a:solidFill>
                <a:latin typeface="+mn-lt"/>
                <a:ea typeface="+mn-ea"/>
                <a:cs typeface="+mn-cs"/>
                <a:sym typeface="Bebas Neue Bold"/>
              </a:rPr>
              <a:t>S</a:t>
            </a:r>
          </a:p>
        </p:txBody>
      </p:sp>
      <p:sp>
        <p:nvSpPr>
          <p:cNvPr id="8" name="Oval 7"/>
          <p:cNvSpPr/>
          <p:nvPr/>
        </p:nvSpPr>
        <p:spPr>
          <a:xfrm>
            <a:off x="8515349" y="7105544"/>
            <a:ext cx="3657600" cy="3238725"/>
          </a:xfrm>
          <a:prstGeom prst="ellipse">
            <a:avLst/>
          </a:prstGeom>
          <a:solidFill>
            <a:schemeClr val="accent1"/>
          </a:solidFill>
          <a:ln w="12700" cap="flat">
            <a:noFill/>
            <a:miter lim="400000"/>
          </a:ln>
          <a:effectLst>
            <a:outerShdw blurRad="127000" dist="67468" dir="5400000" rotWithShape="0">
              <a:srgbClr val="000000">
                <a:alpha val="24538"/>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799" tIns="50799" rIns="50799" bIns="50799" numCol="1" spcCol="38099" rtlCol="0" anchor="ctr">
            <a:spAutoFit/>
          </a:bodyPr>
          <a:lstStyle/>
          <a:p>
            <a:pPr defTabSz="825403"/>
            <a:r>
              <a:rPr lang="en-GB" sz="14300" dirty="0">
                <a:solidFill>
                  <a:schemeClr val="tx1"/>
                </a:solidFill>
                <a:latin typeface="+mn-lt"/>
                <a:ea typeface="+mn-ea"/>
                <a:cs typeface="+mn-cs"/>
                <a:sym typeface="Bebas Neue Bold"/>
              </a:rPr>
              <a:t>P</a:t>
            </a:r>
          </a:p>
        </p:txBody>
      </p:sp>
      <p:sp>
        <p:nvSpPr>
          <p:cNvPr id="9" name="Oval 8"/>
          <p:cNvSpPr/>
          <p:nvPr/>
        </p:nvSpPr>
        <p:spPr>
          <a:xfrm>
            <a:off x="12306301" y="7105544"/>
            <a:ext cx="3657600" cy="3238725"/>
          </a:xfrm>
          <a:prstGeom prst="ellipse">
            <a:avLst/>
          </a:prstGeom>
          <a:solidFill>
            <a:schemeClr val="accent5">
              <a:lumMod val="40000"/>
              <a:lumOff val="60000"/>
            </a:schemeClr>
          </a:solidFill>
          <a:ln w="12700" cap="flat">
            <a:noFill/>
            <a:miter lim="400000"/>
          </a:ln>
          <a:effectLst>
            <a:outerShdw blurRad="127000" dist="67468" dir="5400000" rotWithShape="0">
              <a:srgbClr val="000000">
                <a:alpha val="24538"/>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799" tIns="50799" rIns="50799" bIns="50799" numCol="1" spcCol="38099" rtlCol="0" anchor="ctr">
            <a:spAutoFit/>
          </a:bodyPr>
          <a:lstStyle/>
          <a:p>
            <a:pPr defTabSz="825403"/>
            <a:r>
              <a:rPr lang="en-GB" sz="14300" dirty="0">
                <a:solidFill>
                  <a:schemeClr val="tx1"/>
                </a:solidFill>
                <a:latin typeface="+mn-lt"/>
                <a:ea typeface="+mn-ea"/>
                <a:cs typeface="+mn-cs"/>
                <a:sym typeface="Bebas Neue Bold"/>
              </a:rPr>
              <a:t>I</a:t>
            </a:r>
          </a:p>
        </p:txBody>
      </p:sp>
      <p:sp>
        <p:nvSpPr>
          <p:cNvPr id="10" name="Oval 9"/>
          <p:cNvSpPr/>
          <p:nvPr/>
        </p:nvSpPr>
        <p:spPr>
          <a:xfrm>
            <a:off x="16154400" y="7105544"/>
            <a:ext cx="3657600" cy="3238725"/>
          </a:xfrm>
          <a:prstGeom prst="ellipse">
            <a:avLst/>
          </a:prstGeom>
          <a:solidFill>
            <a:schemeClr val="accent4">
              <a:lumMod val="50000"/>
            </a:schemeClr>
          </a:solidFill>
          <a:ln w="12700" cap="flat">
            <a:noFill/>
            <a:miter lim="400000"/>
          </a:ln>
          <a:effectLst>
            <a:outerShdw blurRad="127000" dist="67468" dir="5400000" rotWithShape="0">
              <a:srgbClr val="000000">
                <a:alpha val="24538"/>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799" tIns="50799" rIns="50799" bIns="50799" numCol="1" spcCol="38099" rtlCol="0" anchor="ctr">
            <a:spAutoFit/>
          </a:bodyPr>
          <a:lstStyle/>
          <a:p>
            <a:pPr defTabSz="825403"/>
            <a:r>
              <a:rPr lang="en-GB" sz="14300" dirty="0">
                <a:solidFill>
                  <a:schemeClr val="tx1"/>
                </a:solidFill>
                <a:latin typeface="+mn-lt"/>
                <a:ea typeface="+mn-ea"/>
                <a:cs typeface="+mn-cs"/>
                <a:sym typeface="Bebas Neue Bold"/>
              </a:rPr>
              <a:t>R</a:t>
            </a:r>
          </a:p>
        </p:txBody>
      </p:sp>
      <p:sp>
        <p:nvSpPr>
          <p:cNvPr id="11" name="Oval 10"/>
          <p:cNvSpPr/>
          <p:nvPr/>
        </p:nvSpPr>
        <p:spPr>
          <a:xfrm>
            <a:off x="20021549" y="7105544"/>
            <a:ext cx="3657600" cy="3238725"/>
          </a:xfrm>
          <a:prstGeom prst="ellipse">
            <a:avLst/>
          </a:prstGeom>
          <a:solidFill>
            <a:schemeClr val="tx2"/>
          </a:solidFill>
          <a:ln w="12700" cap="flat">
            <a:noFill/>
            <a:miter lim="400000"/>
          </a:ln>
          <a:effectLst>
            <a:outerShdw blurRad="127000" dist="67468" dir="5400000" rotWithShape="0">
              <a:srgbClr val="000000">
                <a:alpha val="24538"/>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799" tIns="50799" rIns="50799" bIns="50799" numCol="1" spcCol="38099" rtlCol="0" anchor="ctr">
            <a:spAutoFit/>
          </a:bodyPr>
          <a:lstStyle/>
          <a:p>
            <a:pPr defTabSz="825403"/>
            <a:r>
              <a:rPr lang="en-GB" sz="14300" dirty="0">
                <a:solidFill>
                  <a:schemeClr val="tx1"/>
                </a:solidFill>
                <a:latin typeface="+mn-lt"/>
                <a:ea typeface="+mn-ea"/>
                <a:cs typeface="+mn-cs"/>
                <a:sym typeface="Bebas Neue Bold"/>
              </a:rPr>
              <a:t>E</a:t>
            </a:r>
          </a:p>
        </p:txBody>
      </p:sp>
      <p:sp>
        <p:nvSpPr>
          <p:cNvPr id="5" name="TextBox 4"/>
          <p:cNvSpPr txBox="1"/>
          <p:nvPr/>
        </p:nvSpPr>
        <p:spPr>
          <a:xfrm>
            <a:off x="7484633" y="4263095"/>
            <a:ext cx="10172655" cy="54886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50799" tIns="50799" rIns="50799" bIns="50799" numCol="1" spcCol="38099" rtlCol="0" anchor="ctr">
            <a:spAutoFit/>
          </a:bodyPr>
          <a:lstStyle/>
          <a:p>
            <a:pPr defTabSz="821432"/>
            <a:r>
              <a:rPr lang="en-GB" spc="300" dirty="0"/>
              <a:t>“Direct one’s hopes towards achieving something”</a:t>
            </a:r>
            <a:endParaRPr lang="en-GB" spc="300" dirty="0"/>
          </a:p>
        </p:txBody>
      </p:sp>
    </p:spTree>
    <p:extLst>
      <p:ext uri="{BB962C8B-B14F-4D97-AF65-F5344CB8AC3E}">
        <p14:creationId xmlns:p14="http://schemas.microsoft.com/office/powerpoint/2010/main" val="1034486385"/>
      </p:ext>
    </p:extLst>
  </p:cSld>
  <p:clrMapOvr>
    <a:masterClrMapping/>
  </p:clrMapOvr>
  <p:transition spd="slow">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5" name="Shape 1335"/>
          <p:cNvSpPr>
            <a:spLocks noGrp="1"/>
          </p:cNvSpPr>
          <p:nvPr>
            <p:ph type="title"/>
          </p:nvPr>
        </p:nvSpPr>
        <p:spPr>
          <a:xfrm>
            <a:off x="1148905" y="2757630"/>
            <a:ext cx="4661352" cy="1566731"/>
          </a:xfrm>
          <a:prstGeom prst="rect">
            <a:avLst/>
          </a:prstGeom>
        </p:spPr>
        <p:txBody>
          <a:bodyPr/>
          <a:lstStyle/>
          <a:p>
            <a:r>
              <a:rPr lang="en-US" dirty="0" smtClean="0"/>
              <a:t>Forms</a:t>
            </a:r>
            <a:endParaRPr dirty="0"/>
          </a:p>
        </p:txBody>
      </p:sp>
      <p:sp>
        <p:nvSpPr>
          <p:cNvPr id="1334" name="Shape 1334"/>
          <p:cNvSpPr>
            <a:spLocks noGrp="1"/>
          </p:cNvSpPr>
          <p:nvPr>
            <p:ph type="sldNum" sz="quarter" idx="4"/>
          </p:nvPr>
        </p:nvSpPr>
        <p:spPr>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t>11</a:t>
            </a:fld>
            <a:endParaRPr/>
          </a:p>
        </p:txBody>
      </p:sp>
      <p:grpSp>
        <p:nvGrpSpPr>
          <p:cNvPr id="1339" name="Group 1339"/>
          <p:cNvGrpSpPr/>
          <p:nvPr/>
        </p:nvGrpSpPr>
        <p:grpSpPr>
          <a:xfrm>
            <a:off x="1270015" y="1270009"/>
            <a:ext cx="3968749" cy="469902"/>
            <a:chOff x="0" y="0"/>
            <a:chExt cx="2162999" cy="469900"/>
          </a:xfrm>
        </p:grpSpPr>
        <p:sp>
          <p:nvSpPr>
            <p:cNvPr id="1337" name="Shape 1337"/>
            <p:cNvSpPr/>
            <p:nvPr/>
          </p:nvSpPr>
          <p:spPr>
            <a:xfrm>
              <a:off x="0" y="0"/>
              <a:ext cx="1574889" cy="469900"/>
            </a:xfrm>
            <a:prstGeom prst="rect">
              <a:avLst/>
            </a:prstGeom>
            <a:solidFill>
              <a:srgbClr val="1C1E21"/>
            </a:solid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indent="114300" algn="l" defTabSz="825500">
                <a:defRPr spc="600">
                  <a:solidFill>
                    <a:srgbClr val="FFFFFF"/>
                  </a:solidFill>
                  <a:latin typeface="+mn-lt"/>
                  <a:ea typeface="+mn-ea"/>
                  <a:cs typeface="+mn-cs"/>
                  <a:sym typeface="Bebas Neue Bold"/>
                </a:defRPr>
              </a:lvl1pPr>
            </a:lstStyle>
            <a:p>
              <a:r>
                <a:rPr lang="en-GB" dirty="0" smtClean="0"/>
                <a:t>HOW?</a:t>
              </a:r>
              <a:endParaRPr dirty="0"/>
            </a:p>
          </p:txBody>
        </p:sp>
        <p:sp>
          <p:nvSpPr>
            <p:cNvPr id="1338" name="Shape 1338"/>
            <p:cNvSpPr/>
            <p:nvPr/>
          </p:nvSpPr>
          <p:spPr>
            <a:xfrm>
              <a:off x="1574888" y="0"/>
              <a:ext cx="588112" cy="469900"/>
            </a:xfrm>
            <a:prstGeom prst="rect">
              <a:avLst/>
            </a:prstGeom>
            <a:solidFill>
              <a:srgbClr val="FFC300"/>
            </a:solid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indent="101600" algn="l" defTabSz="825500">
                <a:spcBef>
                  <a:spcPts val="5900"/>
                </a:spcBef>
                <a:defRPr spc="600">
                  <a:solidFill>
                    <a:srgbClr val="000000"/>
                  </a:solidFill>
                  <a:latin typeface="+mn-lt"/>
                  <a:ea typeface="+mn-ea"/>
                  <a:cs typeface="+mn-cs"/>
                  <a:sym typeface="Bebas Neue Bold"/>
                </a:defRPr>
              </a:lvl1pPr>
            </a:lstStyle>
            <a:p>
              <a:r>
                <a:rPr dirty="0" smtClean="0"/>
                <a:t>V</a:t>
              </a:r>
              <a:r>
                <a:rPr lang="en-GB" dirty="0"/>
                <a:t>I</a:t>
              </a:r>
              <a:endParaRPr dirty="0"/>
            </a:p>
          </p:txBody>
        </p:sp>
      </p:grpSp>
      <p:sp>
        <p:nvSpPr>
          <p:cNvPr id="4" name="TextBox 3"/>
          <p:cNvSpPr txBox="1"/>
          <p:nvPr/>
        </p:nvSpPr>
        <p:spPr>
          <a:xfrm>
            <a:off x="1524015" y="5329571"/>
            <a:ext cx="12401549" cy="760618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799" tIns="50799" rIns="50799" bIns="50799" numCol="1" spcCol="38099" rtlCol="0" anchor="ctr">
            <a:spAutoFit/>
          </a:bodyPr>
          <a:lstStyle/>
          <a:p>
            <a:pPr marL="342864" indent="-342864" algn="l" defTabSz="914292" hangingPunct="1">
              <a:spcBef>
                <a:spcPct val="20000"/>
              </a:spcBef>
              <a:buFont typeface="Arial" pitchFamily="34" charset="0"/>
              <a:buChar char="•"/>
            </a:pPr>
            <a:r>
              <a:rPr lang="en-GB" sz="4800" kern="1200" dirty="0">
                <a:solidFill>
                  <a:prstClr val="black"/>
                </a:solidFill>
                <a:latin typeface="Calibri"/>
                <a:ea typeface="+mn-ea"/>
                <a:cs typeface="+mn-cs"/>
              </a:rPr>
              <a:t>Pankhurst – VIP (VIGT) – Miss N Pal </a:t>
            </a:r>
          </a:p>
          <a:p>
            <a:pPr marL="342864" indent="-342864" algn="l" defTabSz="914292" hangingPunct="1">
              <a:spcBef>
                <a:spcPct val="20000"/>
              </a:spcBef>
              <a:buFont typeface="Arial" pitchFamily="34" charset="0"/>
              <a:buChar char="•"/>
            </a:pPr>
            <a:r>
              <a:rPr lang="en-GB" sz="4800" kern="1200" dirty="0">
                <a:solidFill>
                  <a:prstClr val="black"/>
                </a:solidFill>
                <a:latin typeface="Calibri"/>
                <a:ea typeface="+mn-ea"/>
                <a:cs typeface="+mn-cs"/>
              </a:rPr>
              <a:t>Harvey – VIH (VIPB)– Dr P Bhullar </a:t>
            </a:r>
          </a:p>
          <a:p>
            <a:pPr marL="342864" indent="-342864" algn="l" defTabSz="914292" hangingPunct="1">
              <a:spcBef>
                <a:spcPct val="20000"/>
              </a:spcBef>
              <a:buFont typeface="Arial" pitchFamily="34" charset="0"/>
              <a:buChar char="•"/>
            </a:pPr>
            <a:r>
              <a:rPr lang="en-GB" sz="4800" kern="1200" dirty="0">
                <a:solidFill>
                  <a:prstClr val="black"/>
                </a:solidFill>
                <a:latin typeface="Calibri"/>
                <a:ea typeface="+mn-ea"/>
                <a:cs typeface="+mn-cs"/>
              </a:rPr>
              <a:t>Brunel – VIB (VISS)– Miss S Sidhu </a:t>
            </a:r>
          </a:p>
          <a:p>
            <a:pPr marL="342864" indent="-342864" algn="l" defTabSz="914292" hangingPunct="1">
              <a:spcBef>
                <a:spcPct val="20000"/>
              </a:spcBef>
              <a:buFont typeface="Arial" pitchFamily="34" charset="0"/>
              <a:buChar char="•"/>
            </a:pPr>
            <a:r>
              <a:rPr lang="en-GB" sz="4800" kern="1200" dirty="0">
                <a:solidFill>
                  <a:prstClr val="black"/>
                </a:solidFill>
                <a:latin typeface="Calibri"/>
                <a:ea typeface="+mn-ea"/>
                <a:cs typeface="+mn-cs"/>
              </a:rPr>
              <a:t>Franklin – VIF (VISB) – Mr I Bissix </a:t>
            </a:r>
          </a:p>
          <a:p>
            <a:pPr marL="342864" indent="-342864" algn="l" defTabSz="914292" hangingPunct="1">
              <a:spcBef>
                <a:spcPct val="20000"/>
              </a:spcBef>
              <a:buFont typeface="Arial" pitchFamily="34" charset="0"/>
              <a:buChar char="•"/>
            </a:pPr>
            <a:r>
              <a:rPr lang="en-GB" sz="4800" kern="1200" dirty="0">
                <a:solidFill>
                  <a:prstClr val="black"/>
                </a:solidFill>
                <a:latin typeface="Calibri"/>
                <a:ea typeface="+mn-ea"/>
                <a:cs typeface="+mn-cs"/>
              </a:rPr>
              <a:t>Austen – VIA (VINS) – Mr M Kalloor </a:t>
            </a:r>
          </a:p>
          <a:p>
            <a:pPr marL="342864" indent="-342864" algn="l" defTabSz="914292" hangingPunct="1">
              <a:spcBef>
                <a:spcPct val="20000"/>
              </a:spcBef>
              <a:buFont typeface="Arial" pitchFamily="34" charset="0"/>
              <a:buChar char="•"/>
            </a:pPr>
            <a:r>
              <a:rPr lang="en-GB" sz="4800" kern="1200" dirty="0" err="1">
                <a:solidFill>
                  <a:prstClr val="black"/>
                </a:solidFill>
                <a:latin typeface="Calibri"/>
                <a:ea typeface="+mn-ea"/>
                <a:cs typeface="+mn-cs"/>
              </a:rPr>
              <a:t>Seacole</a:t>
            </a:r>
            <a:r>
              <a:rPr lang="en-GB" sz="4800" kern="1200" dirty="0">
                <a:solidFill>
                  <a:prstClr val="black"/>
                </a:solidFill>
                <a:latin typeface="Calibri"/>
                <a:ea typeface="+mn-ea"/>
                <a:cs typeface="+mn-cs"/>
              </a:rPr>
              <a:t> – VIS(VISA) – Mr M Alahyan</a:t>
            </a:r>
          </a:p>
          <a:p>
            <a:pPr marL="457149" indent="-457149" algn="l">
              <a:buFont typeface="Arial" panose="020B0604020202020204" pitchFamily="34" charset="0"/>
              <a:buChar char="•"/>
            </a:pPr>
            <a:endParaRPr lang="en-GB" sz="7100" dirty="0"/>
          </a:p>
          <a:p>
            <a:pPr marL="457149" indent="-457149" algn="l">
              <a:buFont typeface="Arial" panose="020B0604020202020204" pitchFamily="34" charset="0"/>
              <a:buChar char="•"/>
            </a:pPr>
            <a:endParaRPr lang="en-GB" sz="7100" dirty="0"/>
          </a:p>
        </p:txBody>
      </p:sp>
      <p:pic>
        <p:nvPicPr>
          <p:cNvPr id="6" name="Picture Placeholder 5"/>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9733" r="19733"/>
          <a:stretch>
            <a:fillRect/>
          </a:stretch>
        </p:blipFill>
        <p:spPr/>
      </p:pic>
    </p:spTree>
    <p:extLst>
      <p:ext uri="{BB962C8B-B14F-4D97-AF65-F5344CB8AC3E}">
        <p14:creationId xmlns:p14="http://schemas.microsoft.com/office/powerpoint/2010/main" val="1054212605"/>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5" name="Shape 1335"/>
          <p:cNvSpPr>
            <a:spLocks noGrp="1"/>
          </p:cNvSpPr>
          <p:nvPr>
            <p:ph type="title"/>
          </p:nvPr>
        </p:nvSpPr>
        <p:spPr>
          <a:xfrm>
            <a:off x="1358466" y="2164758"/>
            <a:ext cx="5884557" cy="1566731"/>
          </a:xfrm>
          <a:prstGeom prst="rect">
            <a:avLst/>
          </a:prstGeom>
        </p:spPr>
        <p:txBody>
          <a:bodyPr/>
          <a:lstStyle/>
          <a:p>
            <a:r>
              <a:rPr lang="en-US" dirty="0" smtClean="0"/>
              <a:t>Coaching</a:t>
            </a:r>
            <a:endParaRPr dirty="0"/>
          </a:p>
        </p:txBody>
      </p:sp>
      <p:sp>
        <p:nvSpPr>
          <p:cNvPr id="1334" name="Shape 1334"/>
          <p:cNvSpPr>
            <a:spLocks noGrp="1"/>
          </p:cNvSpPr>
          <p:nvPr>
            <p:ph type="sldNum" sz="quarter" idx="4"/>
          </p:nvPr>
        </p:nvSpPr>
        <p:spPr>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t>12</a:t>
            </a:fld>
            <a:endParaRPr/>
          </a:p>
        </p:txBody>
      </p:sp>
      <p:grpSp>
        <p:nvGrpSpPr>
          <p:cNvPr id="1339" name="Group 1339"/>
          <p:cNvGrpSpPr/>
          <p:nvPr/>
        </p:nvGrpSpPr>
        <p:grpSpPr>
          <a:xfrm>
            <a:off x="1270015" y="1270009"/>
            <a:ext cx="3968749" cy="469902"/>
            <a:chOff x="0" y="0"/>
            <a:chExt cx="2162999" cy="469900"/>
          </a:xfrm>
        </p:grpSpPr>
        <p:sp>
          <p:nvSpPr>
            <p:cNvPr id="1337" name="Shape 1337"/>
            <p:cNvSpPr/>
            <p:nvPr/>
          </p:nvSpPr>
          <p:spPr>
            <a:xfrm>
              <a:off x="0" y="0"/>
              <a:ext cx="1574889" cy="469900"/>
            </a:xfrm>
            <a:prstGeom prst="rect">
              <a:avLst/>
            </a:prstGeom>
            <a:solidFill>
              <a:srgbClr val="1C1E21"/>
            </a:solid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indent="114300" algn="l" defTabSz="825500">
                <a:defRPr spc="600">
                  <a:solidFill>
                    <a:srgbClr val="FFFFFF"/>
                  </a:solidFill>
                  <a:latin typeface="+mn-lt"/>
                  <a:ea typeface="+mn-ea"/>
                  <a:cs typeface="+mn-cs"/>
                  <a:sym typeface="Bebas Neue Bold"/>
                </a:defRPr>
              </a:lvl1pPr>
            </a:lstStyle>
            <a:p>
              <a:r>
                <a:rPr lang="en-GB" dirty="0" smtClean="0"/>
                <a:t>HOW?</a:t>
              </a:r>
              <a:endParaRPr dirty="0"/>
            </a:p>
          </p:txBody>
        </p:sp>
        <p:sp>
          <p:nvSpPr>
            <p:cNvPr id="1338" name="Shape 1338"/>
            <p:cNvSpPr/>
            <p:nvPr/>
          </p:nvSpPr>
          <p:spPr>
            <a:xfrm>
              <a:off x="1574888" y="0"/>
              <a:ext cx="588112" cy="469900"/>
            </a:xfrm>
            <a:prstGeom prst="rect">
              <a:avLst/>
            </a:prstGeom>
            <a:solidFill>
              <a:srgbClr val="FFC300"/>
            </a:solid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indent="101600" algn="l" defTabSz="825500">
                <a:spcBef>
                  <a:spcPts val="5900"/>
                </a:spcBef>
                <a:defRPr spc="600">
                  <a:solidFill>
                    <a:srgbClr val="000000"/>
                  </a:solidFill>
                  <a:latin typeface="+mn-lt"/>
                  <a:ea typeface="+mn-ea"/>
                  <a:cs typeface="+mn-cs"/>
                  <a:sym typeface="Bebas Neue Bold"/>
                </a:defRPr>
              </a:lvl1pPr>
            </a:lstStyle>
            <a:p>
              <a:r>
                <a:rPr dirty="0" smtClean="0"/>
                <a:t>V</a:t>
              </a:r>
              <a:r>
                <a:rPr lang="en-GB" dirty="0" smtClean="0"/>
                <a:t>I</a:t>
              </a:r>
              <a:endParaRPr dirty="0"/>
            </a:p>
          </p:txBody>
        </p:sp>
      </p:grpSp>
      <p:pic>
        <p:nvPicPr>
          <p:cNvPr id="5" name="Picture Placeholder 4"/>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
        <p:nvSpPr>
          <p:cNvPr id="4" name="TextBox 3"/>
          <p:cNvSpPr txBox="1"/>
          <p:nvPr/>
        </p:nvSpPr>
        <p:spPr>
          <a:xfrm>
            <a:off x="1524015" y="5388040"/>
            <a:ext cx="12401549" cy="74892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799" tIns="50799" rIns="50799" bIns="50799" numCol="1" spcCol="38099" rtlCol="0" anchor="ctr">
            <a:spAutoFit/>
          </a:bodyPr>
          <a:lstStyle/>
          <a:p>
            <a:pPr marL="342864" indent="-342864" algn="l" defTabSz="914292" hangingPunct="1">
              <a:spcBef>
                <a:spcPct val="20000"/>
              </a:spcBef>
              <a:buFont typeface="Arial" pitchFamily="34" charset="0"/>
              <a:buChar char="•"/>
            </a:pPr>
            <a:r>
              <a:rPr lang="en-GB" sz="4000" kern="1200" dirty="0">
                <a:solidFill>
                  <a:prstClr val="black"/>
                </a:solidFill>
                <a:latin typeface="Calibri"/>
                <a:ea typeface="+mn-ea"/>
                <a:cs typeface="+mn-cs"/>
              </a:rPr>
              <a:t>Growth Mind set – ‘CAN DO ATTITUDE’</a:t>
            </a:r>
          </a:p>
          <a:p>
            <a:pPr marL="342864" indent="-342864" algn="l" defTabSz="914292" hangingPunct="1">
              <a:spcBef>
                <a:spcPct val="20000"/>
              </a:spcBef>
              <a:buFont typeface="Arial" pitchFamily="34" charset="0"/>
              <a:buChar char="•"/>
            </a:pPr>
            <a:r>
              <a:rPr lang="en-GB" sz="4000" kern="1200" dirty="0">
                <a:solidFill>
                  <a:prstClr val="black"/>
                </a:solidFill>
                <a:latin typeface="Calibri"/>
                <a:ea typeface="+mn-ea"/>
                <a:cs typeface="+mn-cs"/>
              </a:rPr>
              <a:t>Students assigned a Coach</a:t>
            </a:r>
          </a:p>
          <a:p>
            <a:pPr marL="342864" indent="-342864" algn="l" defTabSz="914292" hangingPunct="1">
              <a:spcBef>
                <a:spcPct val="20000"/>
              </a:spcBef>
              <a:buFont typeface="Arial" pitchFamily="34" charset="0"/>
              <a:buChar char="•"/>
            </a:pPr>
            <a:r>
              <a:rPr lang="en-GB" sz="4000" kern="1200" dirty="0">
                <a:solidFill>
                  <a:prstClr val="black"/>
                </a:solidFill>
                <a:latin typeface="Calibri"/>
                <a:ea typeface="+mn-ea"/>
                <a:cs typeface="+mn-cs"/>
              </a:rPr>
              <a:t>Personalised Learning Checklist</a:t>
            </a:r>
          </a:p>
          <a:p>
            <a:pPr marL="342864" indent="-342864" algn="l" defTabSz="914292" hangingPunct="1">
              <a:spcBef>
                <a:spcPct val="20000"/>
              </a:spcBef>
              <a:buFont typeface="Arial" pitchFamily="34" charset="0"/>
              <a:buChar char="•"/>
            </a:pPr>
            <a:r>
              <a:rPr lang="en-GB" sz="4000" kern="1200" dirty="0">
                <a:solidFill>
                  <a:prstClr val="black"/>
                </a:solidFill>
                <a:latin typeface="Calibri"/>
                <a:ea typeface="+mn-ea"/>
                <a:cs typeface="+mn-cs"/>
              </a:rPr>
              <a:t>Independent Learning Checklist</a:t>
            </a:r>
          </a:p>
          <a:p>
            <a:pPr marL="342864" indent="-342864" algn="l" defTabSz="914292" hangingPunct="1">
              <a:spcBef>
                <a:spcPct val="20000"/>
              </a:spcBef>
              <a:buFont typeface="Arial" pitchFamily="34" charset="0"/>
              <a:buChar char="•"/>
            </a:pPr>
            <a:r>
              <a:rPr lang="en-GB" sz="4000" kern="1200" dirty="0">
                <a:solidFill>
                  <a:prstClr val="black"/>
                </a:solidFill>
                <a:latin typeface="Calibri"/>
                <a:ea typeface="+mn-ea"/>
                <a:cs typeface="+mn-cs"/>
              </a:rPr>
              <a:t>Coaching conversation</a:t>
            </a:r>
          </a:p>
          <a:p>
            <a:pPr marL="342864" indent="-342864" algn="l" defTabSz="914292" hangingPunct="1">
              <a:spcBef>
                <a:spcPct val="20000"/>
              </a:spcBef>
              <a:buFont typeface="Arial" pitchFamily="34" charset="0"/>
              <a:buChar char="•"/>
            </a:pPr>
            <a:r>
              <a:rPr lang="en-GB" sz="4000" kern="1200" dirty="0">
                <a:solidFill>
                  <a:prstClr val="black"/>
                </a:solidFill>
                <a:latin typeface="Calibri"/>
                <a:ea typeface="+mn-ea"/>
                <a:cs typeface="+mn-cs"/>
              </a:rPr>
              <a:t>Collect evidence</a:t>
            </a:r>
          </a:p>
          <a:p>
            <a:pPr marL="342864" indent="-342864" algn="l" defTabSz="914292" hangingPunct="1">
              <a:spcBef>
                <a:spcPct val="20000"/>
              </a:spcBef>
              <a:buFont typeface="Arial" pitchFamily="34" charset="0"/>
              <a:buChar char="•"/>
            </a:pPr>
            <a:r>
              <a:rPr lang="en-GB" sz="4000" kern="1200" dirty="0">
                <a:solidFill>
                  <a:prstClr val="black"/>
                </a:solidFill>
                <a:latin typeface="Calibri"/>
                <a:ea typeface="+mn-ea"/>
                <a:cs typeface="+mn-cs"/>
              </a:rPr>
              <a:t>Meeting to showcase your work</a:t>
            </a:r>
          </a:p>
          <a:p>
            <a:pPr marL="342864" indent="-342864" algn="l" defTabSz="914292" hangingPunct="1">
              <a:spcBef>
                <a:spcPct val="20000"/>
              </a:spcBef>
              <a:buFont typeface="Arial" pitchFamily="34" charset="0"/>
              <a:buChar char="•"/>
            </a:pPr>
            <a:r>
              <a:rPr lang="en-GB" sz="4000" kern="1200" dirty="0">
                <a:solidFill>
                  <a:prstClr val="black"/>
                </a:solidFill>
                <a:latin typeface="Calibri"/>
                <a:ea typeface="+mn-ea"/>
                <a:cs typeface="+mn-cs"/>
              </a:rPr>
              <a:t>Renew or revisit</a:t>
            </a:r>
          </a:p>
          <a:p>
            <a:pPr marL="342864" indent="-342864" algn="l" defTabSz="914292" hangingPunct="1">
              <a:spcBef>
                <a:spcPct val="20000"/>
              </a:spcBef>
              <a:buFont typeface="Arial" pitchFamily="34" charset="0"/>
              <a:buChar char="•"/>
            </a:pPr>
            <a:r>
              <a:rPr lang="en-GB" sz="4000" kern="1200" dirty="0">
                <a:solidFill>
                  <a:prstClr val="black"/>
                </a:solidFill>
                <a:latin typeface="Calibri"/>
                <a:ea typeface="+mn-ea"/>
                <a:cs typeface="+mn-cs"/>
              </a:rPr>
              <a:t>Repeat the cycle (3 cycles over the year)</a:t>
            </a:r>
          </a:p>
          <a:p>
            <a:pPr marL="342864" indent="-342864" algn="l" defTabSz="914292" hangingPunct="1">
              <a:spcBef>
                <a:spcPct val="20000"/>
              </a:spcBef>
              <a:buFont typeface="Arial" pitchFamily="34" charset="0"/>
              <a:buChar char="•"/>
            </a:pPr>
            <a:r>
              <a:rPr lang="en-GB" sz="4000" kern="1200" dirty="0">
                <a:solidFill>
                  <a:prstClr val="black"/>
                </a:solidFill>
                <a:latin typeface="Calibri"/>
                <a:ea typeface="+mn-ea"/>
                <a:cs typeface="+mn-cs"/>
              </a:rPr>
              <a:t>Subject interventions</a:t>
            </a:r>
            <a:endParaRPr lang="en-GB" sz="4000" kern="1200" dirty="0">
              <a:solidFill>
                <a:prstClr val="black"/>
              </a:solidFill>
              <a:latin typeface="Calibri"/>
              <a:ea typeface="+mn-ea"/>
              <a:cs typeface="+mn-cs"/>
            </a:endParaRPr>
          </a:p>
        </p:txBody>
      </p:sp>
      <p:sp>
        <p:nvSpPr>
          <p:cNvPr id="9" name="Shape 1335"/>
          <p:cNvSpPr txBox="1">
            <a:spLocks/>
          </p:cNvSpPr>
          <p:nvPr/>
        </p:nvSpPr>
        <p:spPr>
          <a:xfrm>
            <a:off x="1382515" y="3580796"/>
            <a:ext cx="7953989" cy="1566731"/>
          </a:xfrm>
          <a:prstGeom prst="rect">
            <a:avLst/>
          </a:prstGeom>
          <a:noFill/>
          <a:effectLst>
            <a:outerShdw blurRad="127000" dist="63500" dir="5400000" algn="ctr" rotWithShape="0">
              <a:srgbClr val="000000">
                <a:alpha val="25000"/>
              </a:srgbClr>
            </a:outerShdw>
          </a:effectLst>
        </p:spPr>
        <p:txBody>
          <a:bodyPr wrap="square" lIns="91429" tIns="179979" rIns="91429" bIns="0" anchor="b">
            <a:spAutoFit/>
          </a:bodyPr>
          <a:lstStyle>
            <a:lvl1pPr marL="0" marR="0" indent="0" algn="l" defTabSz="457200" rtl="0" latinLnBrk="0">
              <a:lnSpc>
                <a:spcPct val="90000"/>
              </a:lnSpc>
              <a:spcBef>
                <a:spcPts val="0"/>
              </a:spcBef>
              <a:spcAft>
                <a:spcPts val="0"/>
              </a:spcAft>
              <a:buClrTx/>
              <a:buSzTx/>
              <a:buFontTx/>
              <a:buNone/>
              <a:tabLst/>
              <a:defRPr sz="10000" b="0" i="0" u="none" strike="noStrike" cap="none" spc="0" baseline="0">
                <a:ln>
                  <a:noFill/>
                </a:ln>
                <a:solidFill>
                  <a:schemeClr val="tx1"/>
                </a:solidFill>
                <a:uFillTx/>
                <a:latin typeface="+mn-lt"/>
                <a:ea typeface="+mn-ea"/>
                <a:cs typeface="+mn-cs"/>
                <a:sym typeface="Bebas Neue Bold"/>
              </a:defRPr>
            </a:lvl1pPr>
            <a:lvl2pPr marL="0" marR="0" indent="2286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2pPr>
            <a:lvl3pPr marL="0" marR="0" indent="4572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3pPr>
            <a:lvl4pPr marL="0" marR="0" indent="6858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4pPr>
            <a:lvl5pPr marL="0" marR="0" indent="9144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5pPr>
            <a:lvl6pPr marL="0" marR="0" indent="11430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6pPr>
            <a:lvl7pPr marL="0" marR="0" indent="13716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7pPr>
            <a:lvl8pPr marL="0" marR="0" indent="16002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8pPr>
            <a:lvl9pPr marL="0" marR="0" indent="1828800" algn="ctr" defTabSz="457200" rtl="0" latinLnBrk="0">
              <a:lnSpc>
                <a:spcPct val="100000"/>
              </a:lnSpc>
              <a:spcBef>
                <a:spcPts val="0"/>
              </a:spcBef>
              <a:spcAft>
                <a:spcPts val="0"/>
              </a:spcAft>
              <a:buClrTx/>
              <a:buSzTx/>
              <a:buFontTx/>
              <a:buNone/>
              <a:tabLst/>
              <a:defRPr sz="20000" b="0" i="0" u="none" strike="noStrike" cap="none" spc="0" baseline="0">
                <a:ln>
                  <a:noFill/>
                </a:ln>
                <a:solidFill>
                  <a:srgbClr val="1C1E21"/>
                </a:solidFill>
                <a:uFillTx/>
                <a:latin typeface="+mn-lt"/>
                <a:ea typeface="+mn-ea"/>
                <a:cs typeface="+mn-cs"/>
                <a:sym typeface="Bebas Neue Bold"/>
              </a:defRPr>
            </a:lvl9pPr>
          </a:lstStyle>
          <a:p>
            <a:pPr hangingPunct="1"/>
            <a:r>
              <a:rPr lang="en-US" dirty="0" smtClean="0"/>
              <a:t>For Learning</a:t>
            </a:r>
            <a:endParaRPr lang="en-US" dirty="0"/>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sz="8800" dirty="0"/>
              <a:t>Targeted intervention </a:t>
            </a:r>
            <a:endParaRPr lang="en-GB" sz="8800" dirty="0"/>
          </a:p>
        </p:txBody>
      </p:sp>
      <p:sp>
        <p:nvSpPr>
          <p:cNvPr id="3" name="Content Placeholder 2"/>
          <p:cNvSpPr>
            <a:spLocks noGrp="1"/>
          </p:cNvSpPr>
          <p:nvPr>
            <p:ph idx="1"/>
          </p:nvPr>
        </p:nvSpPr>
        <p:spPr>
          <a:xfrm>
            <a:off x="1219207" y="3200409"/>
            <a:ext cx="12593053" cy="9051926"/>
          </a:xfrm>
        </p:spPr>
        <p:txBody>
          <a:bodyPr/>
          <a:lstStyle/>
          <a:p>
            <a:r>
              <a:rPr lang="en-GB" sz="6000" dirty="0"/>
              <a:t>ALPS predicted grades</a:t>
            </a:r>
          </a:p>
          <a:p>
            <a:r>
              <a:rPr lang="en-GB" sz="6000" dirty="0"/>
              <a:t>UCAS predictions (ALPS/AS grades)</a:t>
            </a:r>
          </a:p>
          <a:p>
            <a:r>
              <a:rPr lang="en-GB" sz="6000" dirty="0"/>
              <a:t>3</a:t>
            </a:r>
            <a:r>
              <a:rPr lang="en-GB" sz="6000" dirty="0"/>
              <a:t> assessment cycles</a:t>
            </a:r>
          </a:p>
          <a:p>
            <a:r>
              <a:rPr lang="en-GB" sz="6000" dirty="0"/>
              <a:t>Challenging underperformance through coaching sessions</a:t>
            </a:r>
          </a:p>
          <a:p>
            <a:pPr marL="0" indent="0">
              <a:buNone/>
            </a:pPr>
            <a:endParaRPr lang="en-GB" sz="6700" dirty="0"/>
          </a:p>
          <a:p>
            <a:endParaRPr lang="en-GB" sz="1900" dirty="0"/>
          </a:p>
        </p:txBody>
      </p:sp>
      <p:cxnSp>
        <p:nvCxnSpPr>
          <p:cNvPr id="5" name="Straight Connector 4"/>
          <p:cNvCxnSpPr/>
          <p:nvPr/>
        </p:nvCxnSpPr>
        <p:spPr>
          <a:xfrm>
            <a:off x="2032000" y="2743200"/>
            <a:ext cx="199136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452599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noAutofit/>
          </a:bodyPr>
          <a:lstStyle/>
          <a:p>
            <a:r>
              <a:rPr lang="en-GB" altLang="en-US" sz="9500" dirty="0"/>
              <a:t>Enrichment </a:t>
            </a:r>
            <a:br>
              <a:rPr lang="en-GB" altLang="en-US" sz="9500" dirty="0"/>
            </a:br>
            <a:endParaRPr lang="en-GB" altLang="en-US" sz="9500" dirty="0"/>
          </a:p>
        </p:txBody>
      </p:sp>
      <p:sp>
        <p:nvSpPr>
          <p:cNvPr id="27651" name="Content Placeholder 2"/>
          <p:cNvSpPr>
            <a:spLocks noGrp="1"/>
          </p:cNvSpPr>
          <p:nvPr>
            <p:ph idx="1"/>
          </p:nvPr>
        </p:nvSpPr>
        <p:spPr/>
        <p:txBody>
          <a:bodyPr/>
          <a:lstStyle/>
          <a:p>
            <a:pPr>
              <a:buFont typeface="Wingdings" pitchFamily="2" charset="2"/>
              <a:buNone/>
            </a:pPr>
            <a:endParaRPr lang="en-GB" altLang="en-US" sz="17100" dirty="0"/>
          </a:p>
          <a:p>
            <a:endParaRPr lang="en-GB" altLang="en-US" sz="17100" dirty="0"/>
          </a:p>
          <a:p>
            <a:endParaRPr lang="en-GB" altLang="en-US" sz="17100" dirty="0"/>
          </a:p>
          <a:p>
            <a:endParaRPr lang="en-GB" altLang="en-US" sz="17100" dirty="0"/>
          </a:p>
          <a:p>
            <a:endParaRPr lang="en-GB" altLang="en-US" sz="17100" dirty="0"/>
          </a:p>
        </p:txBody>
      </p:sp>
      <p:cxnSp>
        <p:nvCxnSpPr>
          <p:cNvPr id="4" name="Straight Connector 3"/>
          <p:cNvCxnSpPr/>
          <p:nvPr/>
        </p:nvCxnSpPr>
        <p:spPr>
          <a:xfrm flipV="1">
            <a:off x="1329276" y="2457450"/>
            <a:ext cx="18652067" cy="28576"/>
          </a:xfrm>
          <a:prstGeom prst="line">
            <a:avLst/>
          </a:prstGeom>
        </p:spPr>
        <p:style>
          <a:lnRef idx="2">
            <a:schemeClr val="accent1"/>
          </a:lnRef>
          <a:fillRef idx="0">
            <a:schemeClr val="accent1"/>
          </a:fillRef>
          <a:effectRef idx="1">
            <a:schemeClr val="accent1"/>
          </a:effectRef>
          <a:fontRef idx="minor">
            <a:schemeClr val="tx1"/>
          </a:fontRef>
        </p:style>
      </p:cxnSp>
      <p:graphicFrame>
        <p:nvGraphicFramePr>
          <p:cNvPr id="5" name="Table 4"/>
          <p:cNvGraphicFramePr>
            <a:graphicFrameLocks noGrp="1"/>
          </p:cNvGraphicFramePr>
          <p:nvPr>
            <p:extLst>
              <p:ext uri="{D42A27DB-BD31-4B8C-83A1-F6EECF244321}">
                <p14:modId xmlns:p14="http://schemas.microsoft.com/office/powerpoint/2010/main" val="2813159851"/>
              </p:ext>
            </p:extLst>
          </p:nvPr>
        </p:nvGraphicFramePr>
        <p:xfrm>
          <a:off x="1329267" y="3200400"/>
          <a:ext cx="19634202" cy="9051920"/>
        </p:xfrm>
        <a:graphic>
          <a:graphicData uri="http://schemas.openxmlformats.org/drawingml/2006/table">
            <a:tbl>
              <a:tblPr firstRow="1" bandRow="1">
                <a:tableStyleId>{5C22544A-7EE6-4342-B048-85BDC9FD1C3A}</a:tableStyleId>
              </a:tblPr>
              <a:tblGrid>
                <a:gridCol w="9817101"/>
                <a:gridCol w="9817101"/>
              </a:tblGrid>
              <a:tr h="905192">
                <a:tc>
                  <a:txBody>
                    <a:bodyPr/>
                    <a:lstStyle/>
                    <a:p>
                      <a:r>
                        <a:rPr lang="en-GB" sz="3600" dirty="0" smtClean="0">
                          <a:solidFill>
                            <a:schemeClr val="tx1"/>
                          </a:solidFill>
                        </a:rPr>
                        <a:t>S.W.A.T</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b="0" dirty="0" smtClean="0">
                          <a:solidFill>
                            <a:schemeClr val="tx1"/>
                          </a:solidFill>
                        </a:rPr>
                        <a:t>Christma</a:t>
                      </a:r>
                      <a:r>
                        <a:rPr lang="en-GB" sz="3600" b="0" baseline="0" dirty="0" smtClean="0">
                          <a:solidFill>
                            <a:schemeClr val="tx1"/>
                          </a:solidFill>
                        </a:rPr>
                        <a:t>s dinner &amp; dance</a:t>
                      </a:r>
                      <a:endParaRPr lang="en-GB" sz="3600" b="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05192">
                <a:tc>
                  <a:txBody>
                    <a:bodyPr/>
                    <a:lstStyle/>
                    <a:p>
                      <a:r>
                        <a:rPr lang="en-GB" sz="3600" dirty="0" smtClean="0">
                          <a:solidFill>
                            <a:schemeClr val="tx1"/>
                          </a:solidFill>
                        </a:rPr>
                        <a:t>Mock</a:t>
                      </a:r>
                      <a:r>
                        <a:rPr lang="en-GB" sz="3600" baseline="0" dirty="0" smtClean="0">
                          <a:solidFill>
                            <a:schemeClr val="tx1"/>
                          </a:solidFill>
                        </a:rPr>
                        <a:t> interviews</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dirty="0" smtClean="0">
                          <a:solidFill>
                            <a:schemeClr val="tx1"/>
                          </a:solidFill>
                        </a:rPr>
                        <a:t>Break &amp; lunch</a:t>
                      </a:r>
                      <a:r>
                        <a:rPr lang="en-GB" sz="3600" baseline="0" dirty="0" smtClean="0">
                          <a:solidFill>
                            <a:schemeClr val="tx1"/>
                          </a:solidFill>
                        </a:rPr>
                        <a:t> duties</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05192">
                <a:tc>
                  <a:txBody>
                    <a:bodyPr/>
                    <a:lstStyle/>
                    <a:p>
                      <a:r>
                        <a:rPr lang="en-GB" sz="3600" dirty="0" smtClean="0">
                          <a:solidFill>
                            <a:schemeClr val="tx1"/>
                          </a:solidFill>
                        </a:rPr>
                        <a:t>UCAS</a:t>
                      </a:r>
                      <a:r>
                        <a:rPr lang="en-GB" sz="3600" baseline="0" dirty="0" smtClean="0">
                          <a:solidFill>
                            <a:schemeClr val="tx1"/>
                          </a:solidFill>
                        </a:rPr>
                        <a:t> conference</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dirty="0" smtClean="0">
                          <a:solidFill>
                            <a:schemeClr val="tx1"/>
                          </a:solidFill>
                        </a:rPr>
                        <a:t>Educational</a:t>
                      </a:r>
                      <a:r>
                        <a:rPr lang="en-GB" sz="3600" baseline="0" dirty="0" smtClean="0">
                          <a:solidFill>
                            <a:schemeClr val="tx1"/>
                          </a:solidFill>
                        </a:rPr>
                        <a:t> trips</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05192">
                <a:tc>
                  <a:txBody>
                    <a:bodyPr/>
                    <a:lstStyle/>
                    <a:p>
                      <a:r>
                        <a:rPr lang="en-GB" sz="3600" dirty="0" smtClean="0">
                          <a:solidFill>
                            <a:schemeClr val="tx1"/>
                          </a:solidFill>
                        </a:rPr>
                        <a:t>Work experience</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dirty="0" smtClean="0">
                          <a:solidFill>
                            <a:schemeClr val="tx1"/>
                          </a:solidFill>
                        </a:rPr>
                        <a:t>Guest speakers</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05192">
                <a:tc>
                  <a:txBody>
                    <a:bodyPr/>
                    <a:lstStyle/>
                    <a:p>
                      <a:r>
                        <a:rPr lang="en-GB" sz="3600" dirty="0" smtClean="0">
                          <a:solidFill>
                            <a:schemeClr val="tx1"/>
                          </a:solidFill>
                        </a:rPr>
                        <a:t>Classroom assistance</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dirty="0" smtClean="0">
                          <a:solidFill>
                            <a:schemeClr val="tx1"/>
                          </a:solidFill>
                        </a:rPr>
                        <a:t>Public speaking competition</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05192">
                <a:tc>
                  <a:txBody>
                    <a:bodyPr/>
                    <a:lstStyle/>
                    <a:p>
                      <a:r>
                        <a:rPr lang="en-GB" sz="3600" dirty="0" smtClean="0">
                          <a:solidFill>
                            <a:schemeClr val="tx1"/>
                          </a:solidFill>
                        </a:rPr>
                        <a:t>Religious events</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dirty="0" smtClean="0">
                          <a:solidFill>
                            <a:schemeClr val="tx1"/>
                          </a:solidFill>
                        </a:rPr>
                        <a:t>PSHE</a:t>
                      </a:r>
                      <a:r>
                        <a:rPr lang="en-GB" sz="3600" baseline="0" dirty="0" smtClean="0">
                          <a:solidFill>
                            <a:schemeClr val="tx1"/>
                          </a:solidFill>
                        </a:rPr>
                        <a:t> community projects</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05192">
                <a:tc>
                  <a:txBody>
                    <a:bodyPr/>
                    <a:lstStyle/>
                    <a:p>
                      <a:r>
                        <a:rPr lang="en-GB" sz="3600" dirty="0" smtClean="0">
                          <a:solidFill>
                            <a:schemeClr val="tx1"/>
                          </a:solidFill>
                        </a:rPr>
                        <a:t>Parent’s evening </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dirty="0" smtClean="0">
                          <a:solidFill>
                            <a:schemeClr val="tx1"/>
                          </a:solidFill>
                        </a:rPr>
                        <a:t>LAMDA</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05192">
                <a:tc>
                  <a:txBody>
                    <a:bodyPr/>
                    <a:lstStyle/>
                    <a:p>
                      <a:r>
                        <a:rPr lang="en-GB" sz="3600" b="0" dirty="0" smtClean="0">
                          <a:solidFill>
                            <a:schemeClr val="tx1"/>
                          </a:solidFill>
                        </a:rPr>
                        <a:t>Bowling</a:t>
                      </a:r>
                      <a:endParaRPr lang="en-GB" sz="3600" b="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b="0" dirty="0" smtClean="0">
                          <a:solidFill>
                            <a:schemeClr val="tx1"/>
                          </a:solidFill>
                        </a:rPr>
                        <a:t>Beck Theatre</a:t>
                      </a:r>
                      <a:endParaRPr lang="en-GB" sz="3600" b="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05192">
                <a:tc>
                  <a:txBody>
                    <a:bodyPr/>
                    <a:lstStyle/>
                    <a:p>
                      <a:r>
                        <a:rPr lang="en-GB" sz="3600" dirty="0" smtClean="0">
                          <a:solidFill>
                            <a:schemeClr val="tx1"/>
                          </a:solidFill>
                        </a:rPr>
                        <a:t>Film &amp;</a:t>
                      </a:r>
                      <a:r>
                        <a:rPr lang="en-GB" sz="3600" baseline="0" dirty="0" smtClean="0">
                          <a:solidFill>
                            <a:schemeClr val="tx1"/>
                          </a:solidFill>
                        </a:rPr>
                        <a:t> Food</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dirty="0" smtClean="0"/>
                        <a:t>Head Girl</a:t>
                      </a:r>
                      <a:r>
                        <a:rPr lang="en-GB" sz="3600" baseline="0" dirty="0" smtClean="0"/>
                        <a:t> &amp; Head Boy</a:t>
                      </a:r>
                      <a:endParaRPr lang="en-GB" sz="3600" dirty="0"/>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905192">
                <a:tc>
                  <a:txBody>
                    <a:bodyPr/>
                    <a:lstStyle/>
                    <a:p>
                      <a:r>
                        <a:rPr lang="en-GB" sz="3600" dirty="0" smtClean="0">
                          <a:solidFill>
                            <a:schemeClr val="tx1"/>
                          </a:solidFill>
                        </a:rPr>
                        <a:t>VI quiz night</a:t>
                      </a:r>
                      <a:endParaRPr lang="en-GB" sz="3600" dirty="0">
                        <a:solidFill>
                          <a:schemeClr val="tx1"/>
                        </a:solidFill>
                      </a:endParaRPr>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3600" dirty="0" smtClean="0"/>
                        <a:t>???????????</a:t>
                      </a:r>
                      <a:endParaRPr lang="en-GB" sz="3600" dirty="0"/>
                    </a:p>
                  </a:txBody>
                  <a:tcPr marL="243845" marR="243845" marT="91440" marB="9144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37156778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8100" dirty="0"/>
              <a:t>Time spent  - Grade Achieved</a:t>
            </a:r>
            <a:endParaRPr lang="en-GB" sz="81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32778296"/>
              </p:ext>
            </p:extLst>
          </p:nvPr>
        </p:nvGraphicFramePr>
        <p:xfrm>
          <a:off x="1219200" y="2590800"/>
          <a:ext cx="21336000" cy="8503920"/>
        </p:xfrm>
        <a:graphic>
          <a:graphicData uri="http://schemas.openxmlformats.org/drawingml/2006/table">
            <a:tbl>
              <a:tblPr firstRow="1" bandRow="1">
                <a:tableStyleId>{5C22544A-7EE6-4342-B048-85BDC9FD1C3A}</a:tableStyleId>
              </a:tblPr>
              <a:tblGrid>
                <a:gridCol w="8001000"/>
                <a:gridCol w="13335000"/>
              </a:tblGrid>
              <a:tr h="1645920">
                <a:tc>
                  <a:txBody>
                    <a:bodyPr/>
                    <a:lstStyle/>
                    <a:p>
                      <a:pPr algn="ctr"/>
                      <a:r>
                        <a:rPr lang="en-GB" sz="5600" dirty="0" smtClean="0"/>
                        <a:t>Grade</a:t>
                      </a:r>
                      <a:endParaRPr lang="en-GB" sz="5600" dirty="0"/>
                    </a:p>
                  </a:txBody>
                  <a:tcPr marL="243840" marR="243840" marT="91440" marB="91440"/>
                </a:tc>
                <a:tc>
                  <a:txBody>
                    <a:bodyPr/>
                    <a:lstStyle/>
                    <a:p>
                      <a:pPr algn="ctr"/>
                      <a:r>
                        <a:rPr lang="en-GB" sz="4800" dirty="0" smtClean="0"/>
                        <a:t>Independent study – outside the classroom </a:t>
                      </a:r>
                      <a:endParaRPr lang="en-GB" sz="4800" dirty="0"/>
                    </a:p>
                  </a:txBody>
                  <a:tcPr marL="243840" marR="243840" marT="91440" marB="91440"/>
                </a:tc>
              </a:tr>
              <a:tr h="1371600">
                <a:tc>
                  <a:txBody>
                    <a:bodyPr/>
                    <a:lstStyle/>
                    <a:p>
                      <a:pPr algn="ctr"/>
                      <a:r>
                        <a:rPr lang="en-GB" sz="5600" dirty="0" smtClean="0"/>
                        <a:t>A*/A</a:t>
                      </a:r>
                      <a:endParaRPr lang="en-GB" sz="5600" dirty="0"/>
                    </a:p>
                  </a:txBody>
                  <a:tcPr marL="243840" marR="243840" marT="91440" marB="91440"/>
                </a:tc>
                <a:tc>
                  <a:txBody>
                    <a:bodyPr/>
                    <a:lstStyle/>
                    <a:p>
                      <a:pPr algn="ctr"/>
                      <a:r>
                        <a:rPr lang="en-GB" sz="5600" dirty="0" smtClean="0"/>
                        <a:t>35 + hours a week </a:t>
                      </a:r>
                      <a:endParaRPr lang="en-GB" sz="5600" dirty="0"/>
                    </a:p>
                  </a:txBody>
                  <a:tcPr marL="243840" marR="243840" marT="91440" marB="91440"/>
                </a:tc>
              </a:tr>
              <a:tr h="1371600">
                <a:tc>
                  <a:txBody>
                    <a:bodyPr/>
                    <a:lstStyle/>
                    <a:p>
                      <a:pPr algn="ctr"/>
                      <a:r>
                        <a:rPr lang="en-GB" sz="5600" dirty="0" smtClean="0"/>
                        <a:t>B</a:t>
                      </a:r>
                      <a:endParaRPr lang="en-GB" sz="5600" dirty="0"/>
                    </a:p>
                  </a:txBody>
                  <a:tcPr marL="243840" marR="243840" marT="91440" marB="91440"/>
                </a:tc>
                <a:tc>
                  <a:txBody>
                    <a:bodyPr/>
                    <a:lstStyle/>
                    <a:p>
                      <a:pPr algn="ctr"/>
                      <a:r>
                        <a:rPr lang="en-GB" sz="5600" dirty="0" smtClean="0"/>
                        <a:t>25 – 35 hours a week </a:t>
                      </a:r>
                      <a:endParaRPr lang="en-GB" sz="5600" dirty="0"/>
                    </a:p>
                  </a:txBody>
                  <a:tcPr marL="243840" marR="243840" marT="91440" marB="91440"/>
                </a:tc>
              </a:tr>
              <a:tr h="1371600">
                <a:tc>
                  <a:txBody>
                    <a:bodyPr/>
                    <a:lstStyle/>
                    <a:p>
                      <a:pPr algn="ctr"/>
                      <a:r>
                        <a:rPr lang="en-GB" sz="5600" dirty="0" smtClean="0"/>
                        <a:t>C</a:t>
                      </a:r>
                      <a:endParaRPr lang="en-GB" sz="5600" dirty="0"/>
                    </a:p>
                  </a:txBody>
                  <a:tcPr marL="243840" marR="243840" marT="91440" marB="91440"/>
                </a:tc>
                <a:tc>
                  <a:txBody>
                    <a:bodyPr/>
                    <a:lstStyle/>
                    <a:p>
                      <a:pPr algn="ctr"/>
                      <a:r>
                        <a:rPr lang="en-GB" sz="5600" dirty="0" smtClean="0"/>
                        <a:t>15 -25 hours</a:t>
                      </a:r>
                      <a:r>
                        <a:rPr lang="en-GB" sz="5600" baseline="0" dirty="0" smtClean="0"/>
                        <a:t> a week </a:t>
                      </a:r>
                      <a:endParaRPr lang="en-GB" sz="5600" dirty="0"/>
                    </a:p>
                  </a:txBody>
                  <a:tcPr marL="243840" marR="243840" marT="91440" marB="91440"/>
                </a:tc>
              </a:tr>
              <a:tr h="1371600">
                <a:tc>
                  <a:txBody>
                    <a:bodyPr/>
                    <a:lstStyle/>
                    <a:p>
                      <a:pPr algn="ctr"/>
                      <a:r>
                        <a:rPr lang="en-GB" sz="5600" dirty="0" smtClean="0"/>
                        <a:t>D</a:t>
                      </a:r>
                      <a:endParaRPr lang="en-GB" sz="5600" dirty="0"/>
                    </a:p>
                  </a:txBody>
                  <a:tcPr marL="243840" marR="243840" marT="91440" marB="91440"/>
                </a:tc>
                <a:tc>
                  <a:txBody>
                    <a:bodyPr/>
                    <a:lstStyle/>
                    <a:p>
                      <a:pPr algn="ctr"/>
                      <a:r>
                        <a:rPr lang="en-GB" sz="5600" dirty="0" smtClean="0"/>
                        <a:t>10</a:t>
                      </a:r>
                      <a:r>
                        <a:rPr lang="en-GB" sz="5600" baseline="0" dirty="0" smtClean="0"/>
                        <a:t> – 15 hours a week </a:t>
                      </a:r>
                      <a:endParaRPr lang="en-GB" sz="5600" dirty="0"/>
                    </a:p>
                  </a:txBody>
                  <a:tcPr marL="243840" marR="243840" marT="91440" marB="91440"/>
                </a:tc>
              </a:tr>
              <a:tr h="1371600">
                <a:tc>
                  <a:txBody>
                    <a:bodyPr/>
                    <a:lstStyle/>
                    <a:p>
                      <a:pPr algn="ctr"/>
                      <a:r>
                        <a:rPr lang="en-GB" sz="5600" dirty="0" smtClean="0"/>
                        <a:t>E</a:t>
                      </a:r>
                      <a:endParaRPr lang="en-GB" sz="5600" dirty="0"/>
                    </a:p>
                  </a:txBody>
                  <a:tcPr marL="243840" marR="243840" marT="91440" marB="91440"/>
                </a:tc>
                <a:tc>
                  <a:txBody>
                    <a:bodyPr/>
                    <a:lstStyle/>
                    <a:p>
                      <a:pPr algn="ctr"/>
                      <a:r>
                        <a:rPr lang="en-GB" sz="5600" dirty="0" smtClean="0"/>
                        <a:t>5 – 10  hours a week</a:t>
                      </a:r>
                      <a:endParaRPr lang="en-GB" sz="5600" dirty="0"/>
                    </a:p>
                  </a:txBody>
                  <a:tcPr marL="243840" marR="243840" marT="91440" marB="91440"/>
                </a:tc>
              </a:tr>
            </a:tbl>
          </a:graphicData>
        </a:graphic>
      </p:graphicFrame>
      <p:sp>
        <p:nvSpPr>
          <p:cNvPr id="5" name="TextBox 4"/>
          <p:cNvSpPr txBox="1"/>
          <p:nvPr/>
        </p:nvSpPr>
        <p:spPr>
          <a:xfrm>
            <a:off x="2726269" y="11713033"/>
            <a:ext cx="18633707" cy="958476"/>
          </a:xfrm>
          <a:prstGeom prst="rect">
            <a:avLst/>
          </a:prstGeom>
          <a:noFill/>
        </p:spPr>
        <p:txBody>
          <a:bodyPr wrap="none" lIns="217686" tIns="108843" rIns="217686" bIns="108843" rtlCol="0">
            <a:spAutoFit/>
          </a:bodyPr>
          <a:lstStyle/>
          <a:p>
            <a:r>
              <a:rPr lang="en-GB" sz="4800" b="1" dirty="0"/>
              <a:t>Non – contact time in school is approximately 7 hours </a:t>
            </a:r>
            <a:r>
              <a:rPr lang="en-GB" sz="4800" b="1" dirty="0"/>
              <a:t>a week </a:t>
            </a:r>
          </a:p>
        </p:txBody>
      </p:sp>
    </p:spTree>
    <p:extLst>
      <p:ext uri="{BB962C8B-B14F-4D97-AF65-F5344CB8AC3E}">
        <p14:creationId xmlns:p14="http://schemas.microsoft.com/office/powerpoint/2010/main" val="3828380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5" name="Shape 1335"/>
          <p:cNvSpPr>
            <a:spLocks noGrp="1"/>
          </p:cNvSpPr>
          <p:nvPr>
            <p:ph type="title"/>
          </p:nvPr>
        </p:nvSpPr>
        <p:spPr>
          <a:xfrm>
            <a:off x="1148902" y="2757630"/>
            <a:ext cx="8071301" cy="1566731"/>
          </a:xfrm>
          <a:prstGeom prst="rect">
            <a:avLst/>
          </a:prstGeom>
        </p:spPr>
        <p:txBody>
          <a:bodyPr/>
          <a:lstStyle/>
          <a:p>
            <a:r>
              <a:rPr lang="en-US" dirty="0" smtClean="0"/>
              <a:t>Life Skills</a:t>
            </a:r>
            <a:endParaRPr dirty="0"/>
          </a:p>
        </p:txBody>
      </p:sp>
      <p:sp>
        <p:nvSpPr>
          <p:cNvPr id="1334" name="Shape 1334"/>
          <p:cNvSpPr>
            <a:spLocks noGrp="1"/>
          </p:cNvSpPr>
          <p:nvPr>
            <p:ph type="sldNum" sz="quarter" idx="4"/>
          </p:nvPr>
        </p:nvSpPr>
        <p:spPr>
          <a:prstGeom prst="rect">
            <a:avLst/>
          </a:prstGeom>
          <a:extLst>
            <a:ext uri="{C572A759-6A51-4108-AA02-DFA0A04FC94B}">
              <ma14:wrappingTextBoxFlag xmlns="" xmlns:ma14="http://schemas.microsoft.com/office/mac/drawingml/2011/main" val="1"/>
            </a:ext>
          </a:extLst>
        </p:spPr>
        <p:txBody>
          <a:bodyPr/>
          <a:lstStyle/>
          <a:p>
            <a:fld id="{86CB4B4D-7CA3-9044-876B-883B54F8677D}" type="slidenum">
              <a:rPr/>
              <a:t>16</a:t>
            </a:fld>
            <a:endParaRPr/>
          </a:p>
        </p:txBody>
      </p:sp>
      <p:sp>
        <p:nvSpPr>
          <p:cNvPr id="4" name="TextBox 3"/>
          <p:cNvSpPr txBox="1"/>
          <p:nvPr/>
        </p:nvSpPr>
        <p:spPr>
          <a:xfrm>
            <a:off x="1524005" y="5241845"/>
            <a:ext cx="14020795" cy="778161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799" tIns="50799" rIns="50799" bIns="50799" numCol="1" spcCol="38099" rtlCol="0" anchor="ctr">
            <a:spAutoFit/>
          </a:bodyPr>
          <a:lstStyle/>
          <a:p>
            <a:pPr algn="l" defTabSz="914342" hangingPunct="1">
              <a:spcBef>
                <a:spcPct val="20000"/>
              </a:spcBef>
              <a:buFont typeface="Arial" pitchFamily="34" charset="0"/>
              <a:buChar char="•"/>
            </a:pPr>
            <a:r>
              <a:rPr lang="en-GB" sz="5500" kern="1200" dirty="0">
                <a:solidFill>
                  <a:prstClr val="black"/>
                </a:solidFill>
                <a:latin typeface="Calibri"/>
                <a:ea typeface="+mn-ea"/>
                <a:cs typeface="+mn-cs"/>
              </a:rPr>
              <a:t> First Aid</a:t>
            </a:r>
          </a:p>
          <a:p>
            <a:pPr algn="l" defTabSz="914342" hangingPunct="1">
              <a:spcBef>
                <a:spcPct val="20000"/>
              </a:spcBef>
              <a:buFont typeface="Arial" pitchFamily="34" charset="0"/>
              <a:buChar char="•"/>
            </a:pPr>
            <a:r>
              <a:rPr lang="en-GB" sz="5500" kern="1200" dirty="0">
                <a:solidFill>
                  <a:prstClr val="black"/>
                </a:solidFill>
                <a:latin typeface="Calibri"/>
                <a:ea typeface="+mn-ea"/>
                <a:cs typeface="+mn-cs"/>
              </a:rPr>
              <a:t> Charity work </a:t>
            </a:r>
          </a:p>
          <a:p>
            <a:pPr algn="l" defTabSz="914342" hangingPunct="1">
              <a:spcBef>
                <a:spcPct val="20000"/>
              </a:spcBef>
              <a:buFont typeface="Arial" pitchFamily="34" charset="0"/>
              <a:buChar char="•"/>
            </a:pPr>
            <a:r>
              <a:rPr lang="en-GB" sz="5500" kern="1200" dirty="0">
                <a:solidFill>
                  <a:prstClr val="black"/>
                </a:solidFill>
                <a:latin typeface="Calibri"/>
                <a:ea typeface="+mn-ea"/>
                <a:cs typeface="+mn-cs"/>
              </a:rPr>
              <a:t>Mock interviews</a:t>
            </a:r>
          </a:p>
          <a:p>
            <a:pPr algn="l" defTabSz="914342" hangingPunct="1">
              <a:spcBef>
                <a:spcPct val="20000"/>
              </a:spcBef>
              <a:buFont typeface="Arial" pitchFamily="34" charset="0"/>
              <a:buChar char="•"/>
            </a:pPr>
            <a:r>
              <a:rPr lang="en-GB" sz="5500" kern="1200" dirty="0">
                <a:solidFill>
                  <a:prstClr val="black"/>
                </a:solidFill>
                <a:latin typeface="Calibri"/>
                <a:ea typeface="+mn-ea"/>
                <a:cs typeface="+mn-cs"/>
              </a:rPr>
              <a:t>Public speaking</a:t>
            </a:r>
          </a:p>
          <a:p>
            <a:pPr algn="l" defTabSz="914342" hangingPunct="1">
              <a:spcBef>
                <a:spcPct val="20000"/>
              </a:spcBef>
              <a:buFont typeface="Arial" pitchFamily="34" charset="0"/>
              <a:buChar char="•"/>
            </a:pPr>
            <a:r>
              <a:rPr lang="en-GB" sz="5500" kern="1200" dirty="0">
                <a:solidFill>
                  <a:prstClr val="black"/>
                </a:solidFill>
                <a:latin typeface="Calibri"/>
                <a:ea typeface="+mn-ea"/>
                <a:cs typeface="+mn-cs"/>
              </a:rPr>
              <a:t>Coaching – Classroom support</a:t>
            </a:r>
          </a:p>
          <a:p>
            <a:pPr algn="l" defTabSz="914342" hangingPunct="1">
              <a:spcBef>
                <a:spcPct val="20000"/>
              </a:spcBef>
              <a:buFont typeface="Arial" pitchFamily="34" charset="0"/>
              <a:buChar char="•"/>
            </a:pPr>
            <a:r>
              <a:rPr lang="en-GB" sz="5500" kern="1200" dirty="0">
                <a:solidFill>
                  <a:prstClr val="black"/>
                </a:solidFill>
                <a:latin typeface="Calibri"/>
                <a:ea typeface="+mn-ea"/>
                <a:cs typeface="+mn-cs"/>
              </a:rPr>
              <a:t> </a:t>
            </a:r>
            <a:r>
              <a:rPr lang="en-GB" sz="5500" kern="1200" dirty="0" err="1">
                <a:solidFill>
                  <a:prstClr val="black"/>
                </a:solidFill>
                <a:latin typeface="Calibri"/>
                <a:ea typeface="+mn-ea"/>
                <a:cs typeface="+mn-cs"/>
              </a:rPr>
              <a:t>Sewa</a:t>
            </a:r>
            <a:r>
              <a:rPr lang="en-GB" sz="5500" kern="1200" dirty="0">
                <a:solidFill>
                  <a:prstClr val="black"/>
                </a:solidFill>
                <a:latin typeface="Calibri"/>
                <a:ea typeface="+mn-ea"/>
                <a:cs typeface="+mn-cs"/>
              </a:rPr>
              <a:t> – SWAT, Cancer research, Children in need</a:t>
            </a:r>
            <a:endParaRPr lang="en-GB" sz="4800" kern="1200" dirty="0">
              <a:solidFill>
                <a:prstClr val="black"/>
              </a:solidFill>
              <a:latin typeface="Calibri"/>
              <a:ea typeface="+mn-ea"/>
              <a:cs typeface="+mn-cs"/>
            </a:endParaRPr>
          </a:p>
          <a:p>
            <a:pPr marL="457149" indent="-457149">
              <a:buFont typeface="Arial" panose="020B0604020202020204" pitchFamily="34" charset="0"/>
              <a:buChar char="•"/>
            </a:pPr>
            <a:endParaRPr lang="en-GB" sz="4800" dirty="0"/>
          </a:p>
        </p:txBody>
      </p:sp>
      <p:pic>
        <p:nvPicPr>
          <p:cNvPr id="3" name="Picture Placeholder 2"/>
          <p:cNvPicPr>
            <a:picLocks noGrp="1" noChangeAspect="1"/>
          </p:cNvPicPr>
          <p:nvPr>
            <p:ph type="pic" sz="quarter" idx="10"/>
          </p:nvPr>
        </p:nvPicPr>
        <p:blipFill rotWithShape="1">
          <a:blip r:embed="rId2" cstate="email">
            <a:extLst>
              <a:ext uri="{28A0092B-C50C-407E-A947-70E740481C1C}">
                <a14:useLocalDpi xmlns:a14="http://schemas.microsoft.com/office/drawing/2010/main"/>
              </a:ext>
            </a:extLst>
          </a:blip>
          <a:srcRect l="-10337"/>
          <a:stretch/>
        </p:blipFill>
        <p:spPr/>
      </p:pic>
    </p:spTree>
    <p:extLst>
      <p:ext uri="{BB962C8B-B14F-4D97-AF65-F5344CB8AC3E}">
        <p14:creationId xmlns:p14="http://schemas.microsoft.com/office/powerpoint/2010/main" val="223335089"/>
      </p:ext>
    </p:extLst>
  </p:cSld>
  <p:clrMapOvr>
    <a:masterClrMapping/>
  </p:clrMapOvr>
  <mc:AlternateContent xmlns:mc="http://schemas.openxmlformats.org/markup-compatibility/2006" xmlns:p14="http://schemas.microsoft.com/office/powerpoint/2010/main">
    <mc:Choice Requires="p14">
      <p:transition spd="slow">
        <p:dissolv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2848" y="953351"/>
            <a:ext cx="20726400" cy="2940050"/>
          </a:xfrm>
        </p:spPr>
        <p:txBody>
          <a:bodyPr/>
          <a:lstStyle/>
          <a:p>
            <a:r>
              <a:rPr lang="en-GB" sz="11700" dirty="0"/>
              <a:t>Enrichment courses</a:t>
            </a:r>
            <a:endParaRPr lang="en-GB" sz="11700" dirty="0"/>
          </a:p>
        </p:txBody>
      </p:sp>
      <p:sp>
        <p:nvSpPr>
          <p:cNvPr id="3" name="Subtitle 2"/>
          <p:cNvSpPr>
            <a:spLocks noGrp="1"/>
          </p:cNvSpPr>
          <p:nvPr>
            <p:ph type="subTitle" idx="1"/>
          </p:nvPr>
        </p:nvSpPr>
        <p:spPr>
          <a:xfrm>
            <a:off x="2014869" y="3977680"/>
            <a:ext cx="20546283" cy="8496944"/>
          </a:xfrm>
        </p:spPr>
        <p:txBody>
          <a:bodyPr>
            <a:normAutofit/>
          </a:bodyPr>
          <a:lstStyle/>
          <a:p>
            <a:pPr algn="l">
              <a:buFont typeface="Arial" pitchFamily="34" charset="0"/>
              <a:buChar char="•"/>
            </a:pPr>
            <a:r>
              <a:rPr lang="en-GB" sz="9500" dirty="0">
                <a:solidFill>
                  <a:schemeClr val="tx1"/>
                </a:solidFill>
              </a:rPr>
              <a:t> Extended Project Qualification</a:t>
            </a:r>
          </a:p>
          <a:p>
            <a:pPr algn="l">
              <a:buFont typeface="Arial" pitchFamily="34" charset="0"/>
              <a:buChar char="•"/>
            </a:pPr>
            <a:r>
              <a:rPr lang="en-GB" sz="9500" dirty="0">
                <a:solidFill>
                  <a:schemeClr val="tx1"/>
                </a:solidFill>
              </a:rPr>
              <a:t> LAMDA</a:t>
            </a:r>
          </a:p>
          <a:p>
            <a:pPr algn="l">
              <a:buFont typeface="Arial" pitchFamily="34" charset="0"/>
              <a:buChar char="•"/>
            </a:pPr>
            <a:r>
              <a:rPr lang="en-GB" sz="9500" dirty="0">
                <a:solidFill>
                  <a:schemeClr val="tx1"/>
                </a:solidFill>
              </a:rPr>
              <a:t> Duke of Edinburgh</a:t>
            </a:r>
          </a:p>
          <a:p>
            <a:pPr algn="l">
              <a:buFont typeface="Arial" pitchFamily="34" charset="0"/>
              <a:buChar char="•"/>
            </a:pPr>
            <a:r>
              <a:rPr lang="en-GB" sz="9500" dirty="0">
                <a:solidFill>
                  <a:schemeClr val="tx1"/>
                </a:solidFill>
              </a:rPr>
              <a:t> MOOC (subject based)</a:t>
            </a:r>
          </a:p>
          <a:p>
            <a:pPr>
              <a:buFont typeface="Arial" pitchFamily="34" charset="0"/>
              <a:buChar char="•"/>
            </a:pPr>
            <a:endParaRPr lang="en-GB" dirty="0" smtClean="0"/>
          </a:p>
          <a:p>
            <a:pPr>
              <a:buFont typeface="Arial" pitchFamily="34" charset="0"/>
              <a:buChar char="•"/>
            </a:pPr>
            <a:endParaRPr lang="en-GB" dirty="0" smtClean="0"/>
          </a:p>
          <a:p>
            <a:endParaRPr lang="en-GB" dirty="0" smtClean="0"/>
          </a:p>
          <a:p>
            <a:pPr>
              <a:buFont typeface="Arial" pitchFamily="34" charset="0"/>
              <a:buChar char="•"/>
            </a:pPr>
            <a:endParaRPr lang="en-GB" dirty="0"/>
          </a:p>
        </p:txBody>
      </p:sp>
      <p:cxnSp>
        <p:nvCxnSpPr>
          <p:cNvPr id="4" name="Straight Connector 3"/>
          <p:cNvCxnSpPr/>
          <p:nvPr/>
        </p:nvCxnSpPr>
        <p:spPr>
          <a:xfrm>
            <a:off x="2032000" y="3352800"/>
            <a:ext cx="199136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92107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Changes in A Levels</a:t>
            </a:r>
            <a:endParaRPr lang="en-GB" dirty="0">
              <a:solidFill>
                <a:schemeClr val="bg1"/>
              </a:solidFill>
            </a:endParaRPr>
          </a:p>
        </p:txBody>
      </p:sp>
      <p:sp>
        <p:nvSpPr>
          <p:cNvPr id="3" name="Content Placeholder 2"/>
          <p:cNvSpPr>
            <a:spLocks noGrp="1"/>
          </p:cNvSpPr>
          <p:nvPr>
            <p:ph idx="1"/>
          </p:nvPr>
        </p:nvSpPr>
        <p:spPr/>
        <p:txBody>
          <a:bodyPr/>
          <a:lstStyle/>
          <a:p>
            <a:r>
              <a:rPr lang="en-GB" dirty="0" smtClean="0">
                <a:solidFill>
                  <a:schemeClr val="bg1"/>
                </a:solidFill>
              </a:rPr>
              <a:t>Linear examination</a:t>
            </a:r>
          </a:p>
          <a:p>
            <a:r>
              <a:rPr lang="en-GB" dirty="0" smtClean="0">
                <a:solidFill>
                  <a:schemeClr val="bg1"/>
                </a:solidFill>
              </a:rPr>
              <a:t>No external assessment at the end of Year 12</a:t>
            </a:r>
          </a:p>
          <a:p>
            <a:r>
              <a:rPr lang="en-GB" dirty="0" smtClean="0">
                <a:solidFill>
                  <a:schemeClr val="bg1"/>
                </a:solidFill>
              </a:rPr>
              <a:t>External assessment at the end of Year 13 in 2019</a:t>
            </a:r>
            <a:endParaRPr lang="en-GB" dirty="0">
              <a:solidFill>
                <a:schemeClr val="bg1"/>
              </a:solidFill>
            </a:endParaRPr>
          </a:p>
        </p:txBody>
      </p:sp>
    </p:spTree>
    <p:extLst>
      <p:ext uri="{BB962C8B-B14F-4D97-AF65-F5344CB8AC3E}">
        <p14:creationId xmlns:p14="http://schemas.microsoft.com/office/powerpoint/2010/main" val="31005264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5000962"/>
            <a:ext cx="21945600" cy="2286000"/>
          </a:xfrm>
        </p:spPr>
        <p:txBody>
          <a:bodyPr/>
          <a:lstStyle/>
          <a:p>
            <a:r>
              <a:rPr lang="en-GB" dirty="0" smtClean="0">
                <a:solidFill>
                  <a:schemeClr val="bg1"/>
                </a:solidFill>
              </a:rPr>
              <a:t>Advice for parents</a:t>
            </a:r>
            <a:endParaRPr lang="en-GB" dirty="0">
              <a:solidFill>
                <a:schemeClr val="bg1"/>
              </a:solidFill>
            </a:endParaRPr>
          </a:p>
        </p:txBody>
      </p:sp>
    </p:spTree>
    <p:extLst>
      <p:ext uri="{BB962C8B-B14F-4D97-AF65-F5344CB8AC3E}">
        <p14:creationId xmlns:p14="http://schemas.microsoft.com/office/powerpoint/2010/main" val="1446865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988800" y="4013200"/>
            <a:ext cx="11176000" cy="5892800"/>
          </a:xfrm>
        </p:spPr>
        <p:txBody>
          <a:bodyPr>
            <a:normAutofit/>
          </a:bodyPr>
          <a:lstStyle/>
          <a:p>
            <a:pPr marL="0" indent="0">
              <a:buNone/>
            </a:pPr>
            <a:r>
              <a:rPr lang="en-GB" sz="64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Teenagers need support on </a:t>
            </a:r>
            <a:r>
              <a:rPr lang="en-GB" sz="64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their own </a:t>
            </a:r>
            <a:r>
              <a:rPr lang="en-GB" sz="64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terms – be open to their </a:t>
            </a:r>
            <a:r>
              <a:rPr lang="en-GB" sz="64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ideas and </a:t>
            </a:r>
            <a:r>
              <a:rPr lang="en-GB" sz="64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how they want you to help them</a:t>
            </a:r>
          </a:p>
          <a:p>
            <a:pPr marL="0" indent="0">
              <a:buNone/>
            </a:pPr>
            <a:endParaRPr lang="en-GB" sz="6400" dirty="0">
              <a:solidFill>
                <a:schemeClr val="bg1"/>
              </a:solidFill>
              <a:effectLst>
                <a:outerShdw blurRad="38100" dist="38100" dir="2700000" algn="tl">
                  <a:srgbClr val="000000">
                    <a:alpha val="43137"/>
                  </a:srgbClr>
                </a:outerShdw>
              </a:effectLst>
            </a:endParaRPr>
          </a:p>
        </p:txBody>
      </p:sp>
      <p:pic>
        <p:nvPicPr>
          <p:cNvPr id="20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48151" y="2184405"/>
            <a:ext cx="5561475" cy="9668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89024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988800" y="4013200"/>
            <a:ext cx="11176000" cy="5892800"/>
          </a:xfrm>
        </p:spPr>
        <p:txBody>
          <a:bodyPr>
            <a:normAutofit/>
          </a:bodyPr>
          <a:lstStyle/>
          <a:p>
            <a:pPr marL="0" indent="0">
              <a:buNone/>
            </a:pPr>
            <a:r>
              <a:rPr lang="en-GB" sz="64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Look </a:t>
            </a:r>
            <a:r>
              <a:rPr lang="en-GB" sz="64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for opportunities to open </a:t>
            </a:r>
            <a:r>
              <a:rPr lang="en-GB" sz="64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up discussions </a:t>
            </a:r>
            <a:r>
              <a:rPr lang="en-GB" sz="64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on issues or subjects</a:t>
            </a:r>
          </a:p>
          <a:p>
            <a:pPr marL="0" indent="0">
              <a:buNone/>
            </a:pPr>
            <a:endParaRPr lang="en-GB" sz="6400" dirty="0">
              <a:solidFill>
                <a:schemeClr val="bg1"/>
              </a:solidFill>
              <a:effectLst>
                <a:outerShdw blurRad="38100" dist="38100" dir="2700000" algn="tl">
                  <a:srgbClr val="000000">
                    <a:alpha val="43137"/>
                  </a:srgbClr>
                </a:outerShdw>
              </a:effectLst>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0800" y="-92844"/>
            <a:ext cx="3657600" cy="1371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45368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020800" y="5638800"/>
            <a:ext cx="5689600" cy="2032000"/>
          </a:xfrm>
        </p:spPr>
        <p:txBody>
          <a:bodyPr>
            <a:normAutofit fontScale="85000" lnSpcReduction="20000"/>
          </a:bodyPr>
          <a:lstStyle/>
          <a:p>
            <a:pPr marL="0" indent="0">
              <a:buNone/>
            </a:pPr>
            <a:r>
              <a:rPr lang="en-GB" dirty="0" smtClean="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Ask Question</a:t>
            </a:r>
            <a:endParaRPr lang="en-GB" sz="64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GB" sz="6400" dirty="0">
              <a:solidFill>
                <a:schemeClr val="bg1"/>
              </a:solidFill>
              <a:effectLst>
                <a:outerShdw blurRad="38100" dist="38100" dir="2700000" algn="tl">
                  <a:srgbClr val="000000">
                    <a:alpha val="43137"/>
                  </a:srgbClr>
                </a:outerShdw>
              </a:effectLst>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0812" y="1981201"/>
            <a:ext cx="5139267" cy="10761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48213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630400" y="6045200"/>
            <a:ext cx="5689600" cy="2032000"/>
          </a:xfrm>
        </p:spPr>
        <p:txBody>
          <a:bodyPr>
            <a:normAutofit/>
          </a:bodyPr>
          <a:lstStyle/>
          <a:p>
            <a:pPr marL="0" indent="0">
              <a:buNone/>
            </a:pPr>
            <a:r>
              <a:rPr lang="en-GB" dirty="0" smtClean="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Research</a:t>
            </a:r>
            <a:endParaRPr lang="en-GB" sz="64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GB" sz="6400" dirty="0">
              <a:solidFill>
                <a:schemeClr val="bg1"/>
              </a:solidFill>
              <a:effectLst>
                <a:outerShdw blurRad="38100" dist="38100" dir="2700000" algn="tl">
                  <a:srgbClr val="000000">
                    <a:alpha val="43137"/>
                  </a:srgbClr>
                </a:outerShdw>
              </a:effectLst>
            </a:endParaRPr>
          </a:p>
        </p:txBody>
      </p:sp>
      <p:pic>
        <p:nvPicPr>
          <p:cNvPr id="5122" name="Picture 2"/>
          <p:cNvPicPr>
            <a:picLocks noChangeAspect="1" noChangeArrowheads="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235200" y="2387600"/>
            <a:ext cx="8904875" cy="10905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7036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615056" y="6511380"/>
            <a:ext cx="11785600" cy="2032000"/>
          </a:xfrm>
        </p:spPr>
        <p:txBody>
          <a:bodyPr>
            <a:normAutofit/>
          </a:bodyPr>
          <a:lstStyle/>
          <a:p>
            <a:pPr marL="0" indent="0">
              <a:buNone/>
            </a:pPr>
            <a:r>
              <a:rPr lang="en-GB" dirty="0" smtClean="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We are here to help</a:t>
            </a:r>
            <a:endParaRPr lang="en-GB" sz="64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GB" sz="6400" dirty="0">
              <a:solidFill>
                <a:schemeClr val="bg1"/>
              </a:solidFill>
              <a:effectLst>
                <a:outerShdw blurRad="38100" dist="38100" dir="2700000" algn="tl">
                  <a:srgbClr val="000000">
                    <a:alpha val="43137"/>
                  </a:srgbClr>
                </a:outerShdw>
              </a:effectLst>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400" y="1371601"/>
            <a:ext cx="11310256" cy="123115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63929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61529" y="3088294"/>
            <a:ext cx="12342360" cy="3524688"/>
          </a:xfrm>
        </p:spPr>
        <p:txBody>
          <a:bodyPr>
            <a:noAutofit/>
          </a:bodyPr>
          <a:lstStyle/>
          <a:p>
            <a:pPr marL="0" indent="0">
              <a:buNone/>
            </a:pPr>
            <a:r>
              <a:rPr lang="en-GB" sz="7600" dirty="0">
                <a:solidFill>
                  <a:schemeClr val="bg1"/>
                </a:solidFill>
                <a:effectLst>
                  <a:outerShdw blurRad="38100" dist="38100" dir="2700000" algn="tl">
                    <a:srgbClr val="000000">
                      <a:alpha val="43137"/>
                    </a:srgbClr>
                  </a:outerShdw>
                </a:effectLst>
                <a:latin typeface="Verdana" panose="020B0604030504040204" pitchFamily="34" charset="0"/>
                <a:ea typeface="Verdana" panose="020B0604030504040204" pitchFamily="34" charset="0"/>
                <a:cs typeface="Verdana" panose="020B0604030504040204" pitchFamily="34" charset="0"/>
              </a:rPr>
              <a:t>Always remember how they achieved this place</a:t>
            </a:r>
          </a:p>
        </p:txBody>
      </p:sp>
      <p:grpSp>
        <p:nvGrpSpPr>
          <p:cNvPr id="4" name="Group 3"/>
          <p:cNvGrpSpPr/>
          <p:nvPr/>
        </p:nvGrpSpPr>
        <p:grpSpPr>
          <a:xfrm>
            <a:off x="1931203" y="1815030"/>
            <a:ext cx="10684741" cy="11931296"/>
            <a:chOff x="4098131" y="2397708"/>
            <a:chExt cx="4006778" cy="4474236"/>
          </a:xfrm>
        </p:grpSpPr>
        <p:grpSp>
          <p:nvGrpSpPr>
            <p:cNvPr id="5" name="Group 4"/>
            <p:cNvGrpSpPr/>
            <p:nvPr/>
          </p:nvGrpSpPr>
          <p:grpSpPr>
            <a:xfrm>
              <a:off x="4098131" y="2397708"/>
              <a:ext cx="1575999" cy="4474236"/>
              <a:chOff x="4098131" y="2254907"/>
              <a:chExt cx="1191938" cy="3383893"/>
            </a:xfrm>
          </p:grpSpPr>
          <p:sp>
            <p:nvSpPr>
              <p:cNvPr id="92" name="Freeform 91"/>
              <p:cNvSpPr>
                <a:spLocks/>
              </p:cNvSpPr>
              <p:nvPr/>
            </p:nvSpPr>
            <p:spPr bwMode="auto">
              <a:xfrm>
                <a:off x="4330458" y="2468294"/>
                <a:ext cx="919207" cy="2969745"/>
              </a:xfrm>
              <a:custGeom>
                <a:avLst/>
                <a:gdLst>
                  <a:gd name="T0" fmla="*/ 430 w 454"/>
                  <a:gd name="T1" fmla="*/ 8 h 1469"/>
                  <a:gd name="T2" fmla="*/ 117 w 454"/>
                  <a:gd name="T3" fmla="*/ 1284 h 1469"/>
                  <a:gd name="T4" fmla="*/ 64 w 454"/>
                  <a:gd name="T5" fmla="*/ 1376 h 1469"/>
                  <a:gd name="T6" fmla="*/ 0 w 454"/>
                  <a:gd name="T7" fmla="*/ 1438 h 1469"/>
                  <a:gd name="T8" fmla="*/ 54 w 454"/>
                  <a:gd name="T9" fmla="*/ 1469 h 1469"/>
                  <a:gd name="T10" fmla="*/ 115 w 454"/>
                  <a:gd name="T11" fmla="*/ 1406 h 1469"/>
                  <a:gd name="T12" fmla="*/ 166 w 454"/>
                  <a:gd name="T13" fmla="*/ 1313 h 1469"/>
                  <a:gd name="T14" fmla="*/ 448 w 454"/>
                  <a:gd name="T15" fmla="*/ 18 h 1469"/>
                  <a:gd name="T16" fmla="*/ 454 w 454"/>
                  <a:gd name="T17" fmla="*/ 12 h 1469"/>
                  <a:gd name="T18" fmla="*/ 445 w 454"/>
                  <a:gd name="T19" fmla="*/ 6 h 1469"/>
                  <a:gd name="T20" fmla="*/ 430 w 454"/>
                  <a:gd name="T21" fmla="*/ 8 h 1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4" h="1469">
                    <a:moveTo>
                      <a:pt x="430" y="8"/>
                    </a:moveTo>
                    <a:cubicBezTo>
                      <a:pt x="428" y="16"/>
                      <a:pt x="131" y="1230"/>
                      <a:pt x="117" y="1284"/>
                    </a:cubicBezTo>
                    <a:cubicBezTo>
                      <a:pt x="102" y="1338"/>
                      <a:pt x="81" y="1361"/>
                      <a:pt x="64" y="1376"/>
                    </a:cubicBezTo>
                    <a:cubicBezTo>
                      <a:pt x="46" y="1391"/>
                      <a:pt x="0" y="1438"/>
                      <a:pt x="0" y="1438"/>
                    </a:cubicBezTo>
                    <a:cubicBezTo>
                      <a:pt x="54" y="1469"/>
                      <a:pt x="54" y="1469"/>
                      <a:pt x="54" y="1469"/>
                    </a:cubicBezTo>
                    <a:cubicBezTo>
                      <a:pt x="54" y="1469"/>
                      <a:pt x="98" y="1422"/>
                      <a:pt x="115" y="1406"/>
                    </a:cubicBezTo>
                    <a:cubicBezTo>
                      <a:pt x="132" y="1390"/>
                      <a:pt x="153" y="1368"/>
                      <a:pt x="166" y="1313"/>
                    </a:cubicBezTo>
                    <a:cubicBezTo>
                      <a:pt x="179" y="1258"/>
                      <a:pt x="446" y="26"/>
                      <a:pt x="448" y="18"/>
                    </a:cubicBezTo>
                    <a:cubicBezTo>
                      <a:pt x="448" y="13"/>
                      <a:pt x="451" y="12"/>
                      <a:pt x="454" y="12"/>
                    </a:cubicBezTo>
                    <a:cubicBezTo>
                      <a:pt x="454" y="12"/>
                      <a:pt x="450" y="9"/>
                      <a:pt x="445" y="6"/>
                    </a:cubicBezTo>
                    <a:cubicBezTo>
                      <a:pt x="438" y="1"/>
                      <a:pt x="432" y="0"/>
                      <a:pt x="430" y="8"/>
                    </a:cubicBezTo>
                  </a:path>
                </a:pathLst>
              </a:custGeom>
              <a:solidFill>
                <a:srgbClr val="D7DB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93" name="Freeform 92"/>
              <p:cNvSpPr>
                <a:spLocks/>
              </p:cNvSpPr>
              <p:nvPr/>
            </p:nvSpPr>
            <p:spPr bwMode="auto">
              <a:xfrm>
                <a:off x="4440308" y="2493547"/>
                <a:ext cx="843448" cy="3145253"/>
              </a:xfrm>
              <a:custGeom>
                <a:avLst/>
                <a:gdLst>
                  <a:gd name="T0" fmla="*/ 0 w 417"/>
                  <a:gd name="T1" fmla="*/ 1556 h 1556"/>
                  <a:gd name="T2" fmla="*/ 123 w 417"/>
                  <a:gd name="T3" fmla="*/ 1408 h 1556"/>
                  <a:gd name="T4" fmla="*/ 173 w 417"/>
                  <a:gd name="T5" fmla="*/ 1315 h 1556"/>
                  <a:gd name="T6" fmla="*/ 403 w 417"/>
                  <a:gd name="T7" fmla="*/ 46 h 1556"/>
                  <a:gd name="T8" fmla="*/ 410 w 417"/>
                  <a:gd name="T9" fmla="*/ 40 h 1556"/>
                  <a:gd name="T10" fmla="*/ 417 w 417"/>
                  <a:gd name="T11" fmla="*/ 40 h 1556"/>
                  <a:gd name="T12" fmla="*/ 400 w 417"/>
                  <a:gd name="T13" fmla="*/ 0 h 1556"/>
                  <a:gd name="T14" fmla="*/ 394 w 417"/>
                  <a:gd name="T15" fmla="*/ 6 h 1556"/>
                  <a:gd name="T16" fmla="*/ 112 w 417"/>
                  <a:gd name="T17" fmla="*/ 1301 h 1556"/>
                  <a:gd name="T18" fmla="*/ 61 w 417"/>
                  <a:gd name="T19" fmla="*/ 1394 h 1556"/>
                  <a:gd name="T20" fmla="*/ 0 w 417"/>
                  <a:gd name="T21" fmla="*/ 1457 h 1556"/>
                  <a:gd name="T22" fmla="*/ 0 w 417"/>
                  <a:gd name="T23" fmla="*/ 1556 h 1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7" h="1556">
                    <a:moveTo>
                      <a:pt x="0" y="1556"/>
                    </a:moveTo>
                    <a:cubicBezTo>
                      <a:pt x="0" y="1556"/>
                      <a:pt x="106" y="1424"/>
                      <a:pt x="123" y="1408"/>
                    </a:cubicBezTo>
                    <a:cubicBezTo>
                      <a:pt x="139" y="1393"/>
                      <a:pt x="160" y="1370"/>
                      <a:pt x="173" y="1315"/>
                    </a:cubicBezTo>
                    <a:cubicBezTo>
                      <a:pt x="186" y="1260"/>
                      <a:pt x="402" y="54"/>
                      <a:pt x="403" y="46"/>
                    </a:cubicBezTo>
                    <a:cubicBezTo>
                      <a:pt x="404" y="41"/>
                      <a:pt x="406" y="40"/>
                      <a:pt x="410" y="40"/>
                    </a:cubicBezTo>
                    <a:cubicBezTo>
                      <a:pt x="417" y="40"/>
                      <a:pt x="417" y="40"/>
                      <a:pt x="417" y="40"/>
                    </a:cubicBezTo>
                    <a:cubicBezTo>
                      <a:pt x="400" y="0"/>
                      <a:pt x="400" y="0"/>
                      <a:pt x="400" y="0"/>
                    </a:cubicBezTo>
                    <a:cubicBezTo>
                      <a:pt x="397" y="0"/>
                      <a:pt x="394" y="1"/>
                      <a:pt x="394" y="6"/>
                    </a:cubicBezTo>
                    <a:cubicBezTo>
                      <a:pt x="392" y="14"/>
                      <a:pt x="125" y="1246"/>
                      <a:pt x="112" y="1301"/>
                    </a:cubicBezTo>
                    <a:cubicBezTo>
                      <a:pt x="99" y="1356"/>
                      <a:pt x="78" y="1378"/>
                      <a:pt x="61" y="1394"/>
                    </a:cubicBezTo>
                    <a:cubicBezTo>
                      <a:pt x="44" y="1410"/>
                      <a:pt x="0" y="1457"/>
                      <a:pt x="0" y="1457"/>
                    </a:cubicBezTo>
                    <a:cubicBezTo>
                      <a:pt x="0" y="1556"/>
                      <a:pt x="0" y="1556"/>
                      <a:pt x="0" y="1556"/>
                    </a:cubicBezTo>
                  </a:path>
                </a:pathLst>
              </a:custGeom>
              <a:solidFill>
                <a:srgbClr val="5B58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94" name="Freeform 93"/>
              <p:cNvSpPr>
                <a:spLocks/>
              </p:cNvSpPr>
              <p:nvPr/>
            </p:nvSpPr>
            <p:spPr bwMode="auto">
              <a:xfrm>
                <a:off x="4223133" y="5376170"/>
                <a:ext cx="217175" cy="262630"/>
              </a:xfrm>
              <a:custGeom>
                <a:avLst/>
                <a:gdLst>
                  <a:gd name="T0" fmla="*/ 85 w 172"/>
                  <a:gd name="T1" fmla="*/ 0 h 208"/>
                  <a:gd name="T2" fmla="*/ 172 w 172"/>
                  <a:gd name="T3" fmla="*/ 49 h 208"/>
                  <a:gd name="T4" fmla="*/ 172 w 172"/>
                  <a:gd name="T5" fmla="*/ 208 h 208"/>
                  <a:gd name="T6" fmla="*/ 0 w 172"/>
                  <a:gd name="T7" fmla="*/ 208 h 208"/>
                  <a:gd name="T8" fmla="*/ 0 w 172"/>
                  <a:gd name="T9" fmla="*/ 53 h 208"/>
                  <a:gd name="T10" fmla="*/ 85 w 172"/>
                  <a:gd name="T11" fmla="*/ 0 h 208"/>
                </a:gdLst>
                <a:ahLst/>
                <a:cxnLst>
                  <a:cxn ang="0">
                    <a:pos x="T0" y="T1"/>
                  </a:cxn>
                  <a:cxn ang="0">
                    <a:pos x="T2" y="T3"/>
                  </a:cxn>
                  <a:cxn ang="0">
                    <a:pos x="T4" y="T5"/>
                  </a:cxn>
                  <a:cxn ang="0">
                    <a:pos x="T6" y="T7"/>
                  </a:cxn>
                  <a:cxn ang="0">
                    <a:pos x="T8" y="T9"/>
                  </a:cxn>
                  <a:cxn ang="0">
                    <a:pos x="T10" y="T11"/>
                  </a:cxn>
                </a:cxnLst>
                <a:rect l="0" t="0" r="r" b="b"/>
                <a:pathLst>
                  <a:path w="172" h="208">
                    <a:moveTo>
                      <a:pt x="85" y="0"/>
                    </a:moveTo>
                    <a:lnTo>
                      <a:pt x="172" y="49"/>
                    </a:lnTo>
                    <a:lnTo>
                      <a:pt x="172" y="208"/>
                    </a:lnTo>
                    <a:lnTo>
                      <a:pt x="0" y="208"/>
                    </a:lnTo>
                    <a:lnTo>
                      <a:pt x="0" y="53"/>
                    </a:lnTo>
                    <a:lnTo>
                      <a:pt x="85" y="0"/>
                    </a:lnTo>
                    <a:close/>
                  </a:path>
                </a:pathLst>
              </a:custGeom>
              <a:solidFill>
                <a:srgbClr val="9DA7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95" name="Freeform 94"/>
              <p:cNvSpPr>
                <a:spLocks/>
              </p:cNvSpPr>
              <p:nvPr/>
            </p:nvSpPr>
            <p:spPr bwMode="auto">
              <a:xfrm>
                <a:off x="4223133" y="5376170"/>
                <a:ext cx="217175" cy="262630"/>
              </a:xfrm>
              <a:custGeom>
                <a:avLst/>
                <a:gdLst>
                  <a:gd name="T0" fmla="*/ 85 w 172"/>
                  <a:gd name="T1" fmla="*/ 0 h 208"/>
                  <a:gd name="T2" fmla="*/ 172 w 172"/>
                  <a:gd name="T3" fmla="*/ 49 h 208"/>
                  <a:gd name="T4" fmla="*/ 172 w 172"/>
                  <a:gd name="T5" fmla="*/ 208 h 208"/>
                  <a:gd name="T6" fmla="*/ 0 w 172"/>
                  <a:gd name="T7" fmla="*/ 208 h 208"/>
                  <a:gd name="T8" fmla="*/ 0 w 172"/>
                  <a:gd name="T9" fmla="*/ 53 h 208"/>
                  <a:gd name="T10" fmla="*/ 85 w 172"/>
                  <a:gd name="T11" fmla="*/ 0 h 208"/>
                </a:gdLst>
                <a:ahLst/>
                <a:cxnLst>
                  <a:cxn ang="0">
                    <a:pos x="T0" y="T1"/>
                  </a:cxn>
                  <a:cxn ang="0">
                    <a:pos x="T2" y="T3"/>
                  </a:cxn>
                  <a:cxn ang="0">
                    <a:pos x="T4" y="T5"/>
                  </a:cxn>
                  <a:cxn ang="0">
                    <a:pos x="T6" y="T7"/>
                  </a:cxn>
                  <a:cxn ang="0">
                    <a:pos x="T8" y="T9"/>
                  </a:cxn>
                  <a:cxn ang="0">
                    <a:pos x="T10" y="T11"/>
                  </a:cxn>
                </a:cxnLst>
                <a:rect l="0" t="0" r="r" b="b"/>
                <a:pathLst>
                  <a:path w="172" h="208">
                    <a:moveTo>
                      <a:pt x="85" y="0"/>
                    </a:moveTo>
                    <a:lnTo>
                      <a:pt x="172" y="49"/>
                    </a:lnTo>
                    <a:lnTo>
                      <a:pt x="172" y="208"/>
                    </a:lnTo>
                    <a:lnTo>
                      <a:pt x="0" y="208"/>
                    </a:lnTo>
                    <a:lnTo>
                      <a:pt x="0" y="53"/>
                    </a:lnTo>
                    <a:lnTo>
                      <a:pt x="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96" name="Freeform 95"/>
              <p:cNvSpPr>
                <a:spLocks/>
              </p:cNvSpPr>
              <p:nvPr/>
            </p:nvSpPr>
            <p:spPr bwMode="auto">
              <a:xfrm>
                <a:off x="4098131" y="2254907"/>
                <a:ext cx="1109867" cy="3248790"/>
              </a:xfrm>
              <a:custGeom>
                <a:avLst/>
                <a:gdLst>
                  <a:gd name="T0" fmla="*/ 542 w 549"/>
                  <a:gd name="T1" fmla="*/ 1 h 1607"/>
                  <a:gd name="T2" fmla="*/ 533 w 549"/>
                  <a:gd name="T3" fmla="*/ 1 h 1607"/>
                  <a:gd name="T4" fmla="*/ 523 w 549"/>
                  <a:gd name="T5" fmla="*/ 19 h 1607"/>
                  <a:gd name="T6" fmla="*/ 234 w 549"/>
                  <a:gd name="T7" fmla="*/ 1040 h 1607"/>
                  <a:gd name="T8" fmla="*/ 172 w 549"/>
                  <a:gd name="T9" fmla="*/ 1128 h 1607"/>
                  <a:gd name="T10" fmla="*/ 95 w 549"/>
                  <a:gd name="T11" fmla="*/ 1161 h 1607"/>
                  <a:gd name="T12" fmla="*/ 33 w 549"/>
                  <a:gd name="T13" fmla="*/ 1212 h 1607"/>
                  <a:gd name="T14" fmla="*/ 3 w 549"/>
                  <a:gd name="T15" fmla="*/ 1455 h 1607"/>
                  <a:gd name="T16" fmla="*/ 34 w 549"/>
                  <a:gd name="T17" fmla="*/ 1582 h 1607"/>
                  <a:gd name="T18" fmla="*/ 95 w 549"/>
                  <a:gd name="T19" fmla="*/ 1604 h 1607"/>
                  <a:gd name="T20" fmla="*/ 140 w 549"/>
                  <a:gd name="T21" fmla="*/ 1591 h 1607"/>
                  <a:gd name="T22" fmla="*/ 85 w 549"/>
                  <a:gd name="T23" fmla="*/ 1589 h 1607"/>
                  <a:gd name="T24" fmla="*/ 49 w 549"/>
                  <a:gd name="T25" fmla="*/ 1455 h 1607"/>
                  <a:gd name="T26" fmla="*/ 75 w 549"/>
                  <a:gd name="T27" fmla="*/ 1224 h 1607"/>
                  <a:gd name="T28" fmla="*/ 126 w 549"/>
                  <a:gd name="T29" fmla="*/ 1173 h 1607"/>
                  <a:gd name="T30" fmla="*/ 193 w 549"/>
                  <a:gd name="T31" fmla="*/ 1142 h 1607"/>
                  <a:gd name="T32" fmla="*/ 257 w 549"/>
                  <a:gd name="T33" fmla="*/ 1052 h 1607"/>
                  <a:gd name="T34" fmla="*/ 541 w 549"/>
                  <a:gd name="T35" fmla="*/ 20 h 1607"/>
                  <a:gd name="T36" fmla="*/ 547 w 549"/>
                  <a:gd name="T37" fmla="*/ 2 h 1607"/>
                  <a:gd name="T38" fmla="*/ 549 w 549"/>
                  <a:gd name="T39" fmla="*/ 2 h 1607"/>
                  <a:gd name="T40" fmla="*/ 542 w 549"/>
                  <a:gd name="T41" fmla="*/ 1 h 1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9" h="1607">
                    <a:moveTo>
                      <a:pt x="542" y="1"/>
                    </a:moveTo>
                    <a:cubicBezTo>
                      <a:pt x="538" y="1"/>
                      <a:pt x="538" y="1"/>
                      <a:pt x="533" y="1"/>
                    </a:cubicBezTo>
                    <a:cubicBezTo>
                      <a:pt x="529" y="1"/>
                      <a:pt x="528" y="6"/>
                      <a:pt x="523" y="19"/>
                    </a:cubicBezTo>
                    <a:cubicBezTo>
                      <a:pt x="519" y="33"/>
                      <a:pt x="250" y="991"/>
                      <a:pt x="234" y="1040"/>
                    </a:cubicBezTo>
                    <a:cubicBezTo>
                      <a:pt x="217" y="1089"/>
                      <a:pt x="196" y="1117"/>
                      <a:pt x="172" y="1128"/>
                    </a:cubicBezTo>
                    <a:cubicBezTo>
                      <a:pt x="148" y="1139"/>
                      <a:pt x="119" y="1151"/>
                      <a:pt x="95" y="1161"/>
                    </a:cubicBezTo>
                    <a:cubicBezTo>
                      <a:pt x="59" y="1174"/>
                      <a:pt x="41" y="1189"/>
                      <a:pt x="33" y="1212"/>
                    </a:cubicBezTo>
                    <a:cubicBezTo>
                      <a:pt x="7" y="1283"/>
                      <a:pt x="0" y="1404"/>
                      <a:pt x="3" y="1455"/>
                    </a:cubicBezTo>
                    <a:cubicBezTo>
                      <a:pt x="5" y="1504"/>
                      <a:pt x="14" y="1558"/>
                      <a:pt x="34" y="1582"/>
                    </a:cubicBezTo>
                    <a:cubicBezTo>
                      <a:pt x="47" y="1597"/>
                      <a:pt x="62" y="1605"/>
                      <a:pt x="95" y="1604"/>
                    </a:cubicBezTo>
                    <a:cubicBezTo>
                      <a:pt x="127" y="1604"/>
                      <a:pt x="140" y="1591"/>
                      <a:pt x="140" y="1591"/>
                    </a:cubicBezTo>
                    <a:cubicBezTo>
                      <a:pt x="140" y="1591"/>
                      <a:pt x="109" y="1607"/>
                      <a:pt x="85" y="1589"/>
                    </a:cubicBezTo>
                    <a:cubicBezTo>
                      <a:pt x="61" y="1571"/>
                      <a:pt x="49" y="1519"/>
                      <a:pt x="49" y="1455"/>
                    </a:cubicBezTo>
                    <a:cubicBezTo>
                      <a:pt x="50" y="1404"/>
                      <a:pt x="51" y="1293"/>
                      <a:pt x="75" y="1224"/>
                    </a:cubicBezTo>
                    <a:cubicBezTo>
                      <a:pt x="83" y="1201"/>
                      <a:pt x="93" y="1188"/>
                      <a:pt x="126" y="1173"/>
                    </a:cubicBezTo>
                    <a:cubicBezTo>
                      <a:pt x="156" y="1159"/>
                      <a:pt x="171" y="1153"/>
                      <a:pt x="193" y="1142"/>
                    </a:cubicBezTo>
                    <a:cubicBezTo>
                      <a:pt x="211" y="1133"/>
                      <a:pt x="236" y="1116"/>
                      <a:pt x="257" y="1052"/>
                    </a:cubicBezTo>
                    <a:cubicBezTo>
                      <a:pt x="273" y="1003"/>
                      <a:pt x="537" y="34"/>
                      <a:pt x="541" y="20"/>
                    </a:cubicBezTo>
                    <a:cubicBezTo>
                      <a:pt x="543" y="10"/>
                      <a:pt x="545" y="5"/>
                      <a:pt x="547" y="2"/>
                    </a:cubicBezTo>
                    <a:cubicBezTo>
                      <a:pt x="548" y="2"/>
                      <a:pt x="548" y="2"/>
                      <a:pt x="549" y="2"/>
                    </a:cubicBezTo>
                    <a:cubicBezTo>
                      <a:pt x="547" y="0"/>
                      <a:pt x="544" y="1"/>
                      <a:pt x="542" y="1"/>
                    </a:cubicBezTo>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97" name="Freeform 96"/>
              <p:cNvSpPr>
                <a:spLocks/>
              </p:cNvSpPr>
              <p:nvPr/>
            </p:nvSpPr>
            <p:spPr bwMode="auto">
              <a:xfrm>
                <a:off x="4197880" y="2258695"/>
                <a:ext cx="1092189" cy="3245002"/>
              </a:xfrm>
              <a:custGeom>
                <a:avLst/>
                <a:gdLst>
                  <a:gd name="T0" fmla="*/ 91 w 540"/>
                  <a:gd name="T1" fmla="*/ 1589 h 1605"/>
                  <a:gd name="T2" fmla="*/ 36 w 540"/>
                  <a:gd name="T3" fmla="*/ 1587 h 1605"/>
                  <a:gd name="T4" fmla="*/ 0 w 540"/>
                  <a:gd name="T5" fmla="*/ 1453 h 1605"/>
                  <a:gd name="T6" fmla="*/ 26 w 540"/>
                  <a:gd name="T7" fmla="*/ 1222 h 1605"/>
                  <a:gd name="T8" fmla="*/ 77 w 540"/>
                  <a:gd name="T9" fmla="*/ 1171 h 1605"/>
                  <a:gd name="T10" fmla="*/ 144 w 540"/>
                  <a:gd name="T11" fmla="*/ 1140 h 1605"/>
                  <a:gd name="T12" fmla="*/ 208 w 540"/>
                  <a:gd name="T13" fmla="*/ 1050 h 1605"/>
                  <a:gd name="T14" fmla="*/ 492 w 540"/>
                  <a:gd name="T15" fmla="*/ 18 h 1605"/>
                  <a:gd name="T16" fmla="*/ 498 w 540"/>
                  <a:gd name="T17" fmla="*/ 0 h 1605"/>
                  <a:gd name="T18" fmla="*/ 500 w 540"/>
                  <a:gd name="T19" fmla="*/ 0 h 1605"/>
                  <a:gd name="T20" fmla="*/ 505 w 540"/>
                  <a:gd name="T21" fmla="*/ 9 h 1605"/>
                  <a:gd name="T22" fmla="*/ 538 w 540"/>
                  <a:gd name="T23" fmla="*/ 104 h 1605"/>
                  <a:gd name="T24" fmla="*/ 540 w 540"/>
                  <a:gd name="T25" fmla="*/ 121 h 1605"/>
                  <a:gd name="T26" fmla="*/ 540 w 540"/>
                  <a:gd name="T27" fmla="*/ 156 h 1605"/>
                  <a:gd name="T28" fmla="*/ 537 w 540"/>
                  <a:gd name="T29" fmla="*/ 156 h 1605"/>
                  <a:gd name="T30" fmla="*/ 538 w 540"/>
                  <a:gd name="T31" fmla="*/ 123 h 1605"/>
                  <a:gd name="T32" fmla="*/ 536 w 540"/>
                  <a:gd name="T33" fmla="*/ 106 h 1605"/>
                  <a:gd name="T34" fmla="*/ 504 w 540"/>
                  <a:gd name="T35" fmla="*/ 10 h 1605"/>
                  <a:gd name="T36" fmla="*/ 500 w 540"/>
                  <a:gd name="T37" fmla="*/ 1 h 1605"/>
                  <a:gd name="T38" fmla="*/ 493 w 540"/>
                  <a:gd name="T39" fmla="*/ 19 h 1605"/>
                  <a:gd name="T40" fmla="*/ 215 w 540"/>
                  <a:gd name="T41" fmla="*/ 1050 h 1605"/>
                  <a:gd name="T42" fmla="*/ 152 w 540"/>
                  <a:gd name="T43" fmla="*/ 1140 h 1605"/>
                  <a:gd name="T44" fmla="*/ 86 w 540"/>
                  <a:gd name="T45" fmla="*/ 1171 h 1605"/>
                  <a:gd name="T46" fmla="*/ 36 w 540"/>
                  <a:gd name="T47" fmla="*/ 1222 h 1605"/>
                  <a:gd name="T48" fmla="*/ 11 w 540"/>
                  <a:gd name="T49" fmla="*/ 1453 h 1605"/>
                  <a:gd name="T50" fmla="*/ 38 w 540"/>
                  <a:gd name="T51" fmla="*/ 1573 h 1605"/>
                  <a:gd name="T52" fmla="*/ 86 w 540"/>
                  <a:gd name="T53" fmla="*/ 1580 h 1605"/>
                  <a:gd name="T54" fmla="*/ 91 w 540"/>
                  <a:gd name="T55" fmla="*/ 1589 h 1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40" h="1605">
                    <a:moveTo>
                      <a:pt x="91" y="1589"/>
                    </a:moveTo>
                    <a:cubicBezTo>
                      <a:pt x="91" y="1589"/>
                      <a:pt x="60" y="1605"/>
                      <a:pt x="36" y="1587"/>
                    </a:cubicBezTo>
                    <a:cubicBezTo>
                      <a:pt x="12" y="1569"/>
                      <a:pt x="0" y="1517"/>
                      <a:pt x="0" y="1453"/>
                    </a:cubicBezTo>
                    <a:cubicBezTo>
                      <a:pt x="1" y="1402"/>
                      <a:pt x="2" y="1291"/>
                      <a:pt x="26" y="1222"/>
                    </a:cubicBezTo>
                    <a:cubicBezTo>
                      <a:pt x="34" y="1199"/>
                      <a:pt x="44" y="1186"/>
                      <a:pt x="77" y="1171"/>
                    </a:cubicBezTo>
                    <a:cubicBezTo>
                      <a:pt x="107" y="1157"/>
                      <a:pt x="122" y="1151"/>
                      <a:pt x="144" y="1140"/>
                    </a:cubicBezTo>
                    <a:cubicBezTo>
                      <a:pt x="162" y="1131"/>
                      <a:pt x="187" y="1114"/>
                      <a:pt x="208" y="1050"/>
                    </a:cubicBezTo>
                    <a:cubicBezTo>
                      <a:pt x="224" y="1001"/>
                      <a:pt x="488" y="32"/>
                      <a:pt x="492" y="18"/>
                    </a:cubicBezTo>
                    <a:cubicBezTo>
                      <a:pt x="494" y="8"/>
                      <a:pt x="496" y="3"/>
                      <a:pt x="498" y="0"/>
                    </a:cubicBezTo>
                    <a:cubicBezTo>
                      <a:pt x="499" y="0"/>
                      <a:pt x="499" y="0"/>
                      <a:pt x="500" y="0"/>
                    </a:cubicBezTo>
                    <a:cubicBezTo>
                      <a:pt x="502" y="1"/>
                      <a:pt x="504" y="3"/>
                      <a:pt x="505" y="9"/>
                    </a:cubicBezTo>
                    <a:cubicBezTo>
                      <a:pt x="508" y="20"/>
                      <a:pt x="536" y="97"/>
                      <a:pt x="538" y="104"/>
                    </a:cubicBezTo>
                    <a:cubicBezTo>
                      <a:pt x="540" y="112"/>
                      <a:pt x="540" y="112"/>
                      <a:pt x="540" y="121"/>
                    </a:cubicBezTo>
                    <a:cubicBezTo>
                      <a:pt x="540" y="131"/>
                      <a:pt x="540" y="156"/>
                      <a:pt x="540" y="156"/>
                    </a:cubicBezTo>
                    <a:cubicBezTo>
                      <a:pt x="537" y="156"/>
                      <a:pt x="537" y="156"/>
                      <a:pt x="537" y="156"/>
                    </a:cubicBezTo>
                    <a:cubicBezTo>
                      <a:pt x="537" y="156"/>
                      <a:pt x="538" y="132"/>
                      <a:pt x="538" y="123"/>
                    </a:cubicBezTo>
                    <a:cubicBezTo>
                      <a:pt x="538" y="113"/>
                      <a:pt x="539" y="114"/>
                      <a:pt x="536" y="106"/>
                    </a:cubicBezTo>
                    <a:cubicBezTo>
                      <a:pt x="534" y="98"/>
                      <a:pt x="507" y="22"/>
                      <a:pt x="504" y="10"/>
                    </a:cubicBezTo>
                    <a:cubicBezTo>
                      <a:pt x="503" y="5"/>
                      <a:pt x="501" y="3"/>
                      <a:pt x="500" y="1"/>
                    </a:cubicBezTo>
                    <a:cubicBezTo>
                      <a:pt x="497" y="4"/>
                      <a:pt x="496" y="9"/>
                      <a:pt x="493" y="19"/>
                    </a:cubicBezTo>
                    <a:cubicBezTo>
                      <a:pt x="489" y="33"/>
                      <a:pt x="231" y="1001"/>
                      <a:pt x="215" y="1050"/>
                    </a:cubicBezTo>
                    <a:cubicBezTo>
                      <a:pt x="195" y="1114"/>
                      <a:pt x="170" y="1131"/>
                      <a:pt x="152" y="1140"/>
                    </a:cubicBezTo>
                    <a:cubicBezTo>
                      <a:pt x="131" y="1151"/>
                      <a:pt x="115" y="1158"/>
                      <a:pt x="86" y="1171"/>
                    </a:cubicBezTo>
                    <a:cubicBezTo>
                      <a:pt x="54" y="1186"/>
                      <a:pt x="44" y="1199"/>
                      <a:pt x="36" y="1222"/>
                    </a:cubicBezTo>
                    <a:cubicBezTo>
                      <a:pt x="12" y="1291"/>
                      <a:pt x="11" y="1402"/>
                      <a:pt x="11" y="1453"/>
                    </a:cubicBezTo>
                    <a:cubicBezTo>
                      <a:pt x="11" y="1506"/>
                      <a:pt x="23" y="1553"/>
                      <a:pt x="38" y="1573"/>
                    </a:cubicBezTo>
                    <a:cubicBezTo>
                      <a:pt x="43" y="1580"/>
                      <a:pt x="63" y="1592"/>
                      <a:pt x="86" y="1580"/>
                    </a:cubicBezTo>
                    <a:cubicBezTo>
                      <a:pt x="91" y="1589"/>
                      <a:pt x="91" y="1589"/>
                      <a:pt x="91" y="1589"/>
                    </a:cubicBezTo>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98" name="Freeform 97"/>
              <p:cNvSpPr>
                <a:spLocks/>
              </p:cNvSpPr>
              <p:nvPr/>
            </p:nvSpPr>
            <p:spPr bwMode="auto">
              <a:xfrm>
                <a:off x="4219345" y="2275110"/>
                <a:ext cx="1058098" cy="3145253"/>
              </a:xfrm>
              <a:custGeom>
                <a:avLst/>
                <a:gdLst>
                  <a:gd name="T0" fmla="*/ 485 w 523"/>
                  <a:gd name="T1" fmla="*/ 0 h 1556"/>
                  <a:gd name="T2" fmla="*/ 482 w 523"/>
                  <a:gd name="T3" fmla="*/ 11 h 1556"/>
                  <a:gd name="T4" fmla="*/ 204 w 523"/>
                  <a:gd name="T5" fmla="*/ 1042 h 1556"/>
                  <a:gd name="T6" fmla="*/ 141 w 523"/>
                  <a:gd name="T7" fmla="*/ 1132 h 1556"/>
                  <a:gd name="T8" fmla="*/ 75 w 523"/>
                  <a:gd name="T9" fmla="*/ 1163 h 1556"/>
                  <a:gd name="T10" fmla="*/ 25 w 523"/>
                  <a:gd name="T11" fmla="*/ 1214 h 1556"/>
                  <a:gd name="T12" fmla="*/ 0 w 523"/>
                  <a:gd name="T13" fmla="*/ 1445 h 1556"/>
                  <a:gd name="T14" fmla="*/ 21 w 523"/>
                  <a:gd name="T15" fmla="*/ 1556 h 1556"/>
                  <a:gd name="T16" fmla="*/ 55 w 523"/>
                  <a:gd name="T17" fmla="*/ 1534 h 1556"/>
                  <a:gd name="T18" fmla="*/ 55 w 523"/>
                  <a:gd name="T19" fmla="*/ 1534 h 1556"/>
                  <a:gd name="T20" fmla="*/ 119 w 523"/>
                  <a:gd name="T21" fmla="*/ 1472 h 1556"/>
                  <a:gd name="T22" fmla="*/ 172 w 523"/>
                  <a:gd name="T23" fmla="*/ 1380 h 1556"/>
                  <a:gd name="T24" fmla="*/ 485 w 523"/>
                  <a:gd name="T25" fmla="*/ 104 h 1556"/>
                  <a:gd name="T26" fmla="*/ 491 w 523"/>
                  <a:gd name="T27" fmla="*/ 98 h 1556"/>
                  <a:gd name="T28" fmla="*/ 499 w 523"/>
                  <a:gd name="T29" fmla="*/ 101 h 1556"/>
                  <a:gd name="T30" fmla="*/ 500 w 523"/>
                  <a:gd name="T31" fmla="*/ 102 h 1556"/>
                  <a:gd name="T32" fmla="*/ 509 w 523"/>
                  <a:gd name="T33" fmla="*/ 108 h 1556"/>
                  <a:gd name="T34" fmla="*/ 509 w 523"/>
                  <a:gd name="T35" fmla="*/ 108 h 1556"/>
                  <a:gd name="T36" fmla="*/ 522 w 523"/>
                  <a:gd name="T37" fmla="*/ 137 h 1556"/>
                  <a:gd name="T38" fmla="*/ 523 w 523"/>
                  <a:gd name="T39" fmla="*/ 111 h 1556"/>
                  <a:gd name="T40" fmla="*/ 485 w 523"/>
                  <a:gd name="T41" fmla="*/ 0 h 1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23" h="1556">
                    <a:moveTo>
                      <a:pt x="485" y="0"/>
                    </a:moveTo>
                    <a:cubicBezTo>
                      <a:pt x="484" y="3"/>
                      <a:pt x="483" y="7"/>
                      <a:pt x="482" y="11"/>
                    </a:cubicBezTo>
                    <a:cubicBezTo>
                      <a:pt x="478" y="25"/>
                      <a:pt x="220" y="993"/>
                      <a:pt x="204" y="1042"/>
                    </a:cubicBezTo>
                    <a:cubicBezTo>
                      <a:pt x="184" y="1106"/>
                      <a:pt x="159" y="1123"/>
                      <a:pt x="141" y="1132"/>
                    </a:cubicBezTo>
                    <a:cubicBezTo>
                      <a:pt x="120" y="1143"/>
                      <a:pt x="104" y="1150"/>
                      <a:pt x="75" y="1163"/>
                    </a:cubicBezTo>
                    <a:cubicBezTo>
                      <a:pt x="43" y="1178"/>
                      <a:pt x="33" y="1191"/>
                      <a:pt x="25" y="1214"/>
                    </a:cubicBezTo>
                    <a:cubicBezTo>
                      <a:pt x="1" y="1283"/>
                      <a:pt x="0" y="1394"/>
                      <a:pt x="0" y="1445"/>
                    </a:cubicBezTo>
                    <a:cubicBezTo>
                      <a:pt x="0" y="1491"/>
                      <a:pt x="9" y="1532"/>
                      <a:pt x="21" y="1556"/>
                    </a:cubicBezTo>
                    <a:cubicBezTo>
                      <a:pt x="55" y="1534"/>
                      <a:pt x="55" y="1534"/>
                      <a:pt x="55" y="1534"/>
                    </a:cubicBezTo>
                    <a:cubicBezTo>
                      <a:pt x="55" y="1534"/>
                      <a:pt x="55" y="1534"/>
                      <a:pt x="55" y="1534"/>
                    </a:cubicBezTo>
                    <a:cubicBezTo>
                      <a:pt x="55" y="1534"/>
                      <a:pt x="101" y="1487"/>
                      <a:pt x="119" y="1472"/>
                    </a:cubicBezTo>
                    <a:cubicBezTo>
                      <a:pt x="136" y="1457"/>
                      <a:pt x="157" y="1434"/>
                      <a:pt x="172" y="1380"/>
                    </a:cubicBezTo>
                    <a:cubicBezTo>
                      <a:pt x="186" y="1326"/>
                      <a:pt x="483" y="112"/>
                      <a:pt x="485" y="104"/>
                    </a:cubicBezTo>
                    <a:cubicBezTo>
                      <a:pt x="486" y="99"/>
                      <a:pt x="488" y="98"/>
                      <a:pt x="491" y="98"/>
                    </a:cubicBezTo>
                    <a:cubicBezTo>
                      <a:pt x="493" y="98"/>
                      <a:pt x="496" y="99"/>
                      <a:pt x="499" y="101"/>
                    </a:cubicBezTo>
                    <a:cubicBezTo>
                      <a:pt x="499" y="101"/>
                      <a:pt x="500" y="101"/>
                      <a:pt x="500" y="102"/>
                    </a:cubicBezTo>
                    <a:cubicBezTo>
                      <a:pt x="505" y="105"/>
                      <a:pt x="509" y="108"/>
                      <a:pt x="509" y="108"/>
                    </a:cubicBezTo>
                    <a:cubicBezTo>
                      <a:pt x="509" y="108"/>
                      <a:pt x="509" y="108"/>
                      <a:pt x="509" y="108"/>
                    </a:cubicBezTo>
                    <a:cubicBezTo>
                      <a:pt x="522" y="137"/>
                      <a:pt x="522" y="137"/>
                      <a:pt x="522" y="137"/>
                    </a:cubicBezTo>
                    <a:cubicBezTo>
                      <a:pt x="523" y="111"/>
                      <a:pt x="523" y="111"/>
                      <a:pt x="523" y="111"/>
                    </a:cubicBezTo>
                    <a:cubicBezTo>
                      <a:pt x="485" y="0"/>
                      <a:pt x="485" y="0"/>
                      <a:pt x="485" y="0"/>
                    </a:cubicBezTo>
                  </a:path>
                </a:pathLst>
              </a:custGeom>
              <a:solidFill>
                <a:srgbClr val="F2FA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99" name="Freeform 98"/>
              <p:cNvSpPr>
                <a:spLocks/>
              </p:cNvSpPr>
              <p:nvPr/>
            </p:nvSpPr>
            <p:spPr bwMode="auto">
              <a:xfrm>
                <a:off x="5229463" y="2478395"/>
                <a:ext cx="20202" cy="15152"/>
              </a:xfrm>
              <a:custGeom>
                <a:avLst/>
                <a:gdLst>
                  <a:gd name="T0" fmla="*/ 0 w 10"/>
                  <a:gd name="T1" fmla="*/ 0 h 7"/>
                  <a:gd name="T2" fmla="*/ 1 w 10"/>
                  <a:gd name="T3" fmla="*/ 1 h 7"/>
                  <a:gd name="T4" fmla="*/ 10 w 10"/>
                  <a:gd name="T5" fmla="*/ 7 h 7"/>
                  <a:gd name="T6" fmla="*/ 1 w 10"/>
                  <a:gd name="T7" fmla="*/ 1 h 7"/>
                  <a:gd name="T8" fmla="*/ 0 w 10"/>
                  <a:gd name="T9" fmla="*/ 0 h 7"/>
                </a:gdLst>
                <a:ahLst/>
                <a:cxnLst>
                  <a:cxn ang="0">
                    <a:pos x="T0" y="T1"/>
                  </a:cxn>
                  <a:cxn ang="0">
                    <a:pos x="T2" y="T3"/>
                  </a:cxn>
                  <a:cxn ang="0">
                    <a:pos x="T4" y="T5"/>
                  </a:cxn>
                  <a:cxn ang="0">
                    <a:pos x="T6" y="T7"/>
                  </a:cxn>
                  <a:cxn ang="0">
                    <a:pos x="T8" y="T9"/>
                  </a:cxn>
                </a:cxnLst>
                <a:rect l="0" t="0" r="r" b="b"/>
                <a:pathLst>
                  <a:path w="10" h="7">
                    <a:moveTo>
                      <a:pt x="0" y="0"/>
                    </a:moveTo>
                    <a:cubicBezTo>
                      <a:pt x="0" y="0"/>
                      <a:pt x="0" y="0"/>
                      <a:pt x="1" y="1"/>
                    </a:cubicBezTo>
                    <a:cubicBezTo>
                      <a:pt x="7" y="5"/>
                      <a:pt x="10" y="7"/>
                      <a:pt x="10" y="7"/>
                    </a:cubicBezTo>
                    <a:cubicBezTo>
                      <a:pt x="10" y="7"/>
                      <a:pt x="6" y="4"/>
                      <a:pt x="1" y="1"/>
                    </a:cubicBezTo>
                    <a:cubicBezTo>
                      <a:pt x="1" y="0"/>
                      <a:pt x="0" y="0"/>
                      <a:pt x="0" y="0"/>
                    </a:cubicBezTo>
                  </a:path>
                </a:pathLst>
              </a:custGeom>
              <a:solidFill>
                <a:srgbClr val="CCD7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00" name="Freeform 99"/>
              <p:cNvSpPr>
                <a:spLocks/>
              </p:cNvSpPr>
              <p:nvPr/>
            </p:nvSpPr>
            <p:spPr bwMode="auto">
              <a:xfrm>
                <a:off x="4262275" y="5376170"/>
                <a:ext cx="108588" cy="87122"/>
              </a:xfrm>
              <a:custGeom>
                <a:avLst/>
                <a:gdLst>
                  <a:gd name="T0" fmla="*/ 34 w 54"/>
                  <a:gd name="T1" fmla="*/ 0 h 43"/>
                  <a:gd name="T2" fmla="*/ 0 w 54"/>
                  <a:gd name="T3" fmla="*/ 22 h 43"/>
                  <a:gd name="T4" fmla="*/ 6 w 54"/>
                  <a:gd name="T5" fmla="*/ 31 h 43"/>
                  <a:gd name="T6" fmla="*/ 11 w 54"/>
                  <a:gd name="T7" fmla="*/ 36 h 43"/>
                  <a:gd name="T8" fmla="*/ 34 w 54"/>
                  <a:gd name="T9" fmla="*/ 43 h 43"/>
                  <a:gd name="T10" fmla="*/ 54 w 54"/>
                  <a:gd name="T11" fmla="*/ 38 h 43"/>
                  <a:gd name="T12" fmla="*/ 54 w 54"/>
                  <a:gd name="T13" fmla="*/ 38 h 43"/>
                  <a:gd name="T14" fmla="*/ 54 w 54"/>
                  <a:gd name="T15" fmla="*/ 38 h 43"/>
                  <a:gd name="T16" fmla="*/ 34 w 54"/>
                  <a:gd name="T17" fmla="*/ 34 h 43"/>
                  <a:gd name="T18" fmla="*/ 34 w 54"/>
                  <a:gd name="T1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43">
                    <a:moveTo>
                      <a:pt x="34" y="0"/>
                    </a:moveTo>
                    <a:cubicBezTo>
                      <a:pt x="0" y="22"/>
                      <a:pt x="0" y="22"/>
                      <a:pt x="0" y="22"/>
                    </a:cubicBezTo>
                    <a:cubicBezTo>
                      <a:pt x="2" y="25"/>
                      <a:pt x="4" y="29"/>
                      <a:pt x="6" y="31"/>
                    </a:cubicBezTo>
                    <a:cubicBezTo>
                      <a:pt x="7" y="33"/>
                      <a:pt x="9" y="34"/>
                      <a:pt x="11" y="36"/>
                    </a:cubicBezTo>
                    <a:cubicBezTo>
                      <a:pt x="16" y="40"/>
                      <a:pt x="25" y="43"/>
                      <a:pt x="34" y="43"/>
                    </a:cubicBezTo>
                    <a:cubicBezTo>
                      <a:pt x="40" y="43"/>
                      <a:pt x="47" y="42"/>
                      <a:pt x="54" y="38"/>
                    </a:cubicBezTo>
                    <a:cubicBezTo>
                      <a:pt x="54" y="38"/>
                      <a:pt x="54" y="38"/>
                      <a:pt x="54" y="38"/>
                    </a:cubicBezTo>
                    <a:cubicBezTo>
                      <a:pt x="54" y="38"/>
                      <a:pt x="54" y="38"/>
                      <a:pt x="54" y="38"/>
                    </a:cubicBezTo>
                    <a:cubicBezTo>
                      <a:pt x="34" y="34"/>
                      <a:pt x="34" y="34"/>
                      <a:pt x="34" y="34"/>
                    </a:cubicBezTo>
                    <a:cubicBezTo>
                      <a:pt x="34" y="0"/>
                      <a:pt x="34" y="0"/>
                      <a:pt x="34" y="0"/>
                    </a:cubicBezTo>
                  </a:path>
                </a:pathLst>
              </a:custGeom>
              <a:solidFill>
                <a:srgbClr val="94A4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01" name="Freeform 100"/>
              <p:cNvSpPr>
                <a:spLocks noEditPoints="1"/>
              </p:cNvSpPr>
              <p:nvPr/>
            </p:nvSpPr>
            <p:spPr bwMode="auto">
              <a:xfrm>
                <a:off x="4219345" y="2275110"/>
                <a:ext cx="981077" cy="3178081"/>
              </a:xfrm>
              <a:custGeom>
                <a:avLst/>
                <a:gdLst>
                  <a:gd name="T0" fmla="*/ 75 w 485"/>
                  <a:gd name="T1" fmla="*/ 1572 h 1572"/>
                  <a:gd name="T2" fmla="*/ 75 w 485"/>
                  <a:gd name="T3" fmla="*/ 1572 h 1572"/>
                  <a:gd name="T4" fmla="*/ 75 w 485"/>
                  <a:gd name="T5" fmla="*/ 1572 h 1572"/>
                  <a:gd name="T6" fmla="*/ 485 w 485"/>
                  <a:gd name="T7" fmla="*/ 0 h 1572"/>
                  <a:gd name="T8" fmla="*/ 482 w 485"/>
                  <a:gd name="T9" fmla="*/ 11 h 1572"/>
                  <a:gd name="T10" fmla="*/ 204 w 485"/>
                  <a:gd name="T11" fmla="*/ 1042 h 1572"/>
                  <a:gd name="T12" fmla="*/ 141 w 485"/>
                  <a:gd name="T13" fmla="*/ 1132 h 1572"/>
                  <a:gd name="T14" fmla="*/ 75 w 485"/>
                  <a:gd name="T15" fmla="*/ 1163 h 1572"/>
                  <a:gd name="T16" fmla="*/ 25 w 485"/>
                  <a:gd name="T17" fmla="*/ 1214 h 1572"/>
                  <a:gd name="T18" fmla="*/ 0 w 485"/>
                  <a:gd name="T19" fmla="*/ 1445 h 1572"/>
                  <a:gd name="T20" fmla="*/ 27 w 485"/>
                  <a:gd name="T21" fmla="*/ 1565 h 1572"/>
                  <a:gd name="T22" fmla="*/ 32 w 485"/>
                  <a:gd name="T23" fmla="*/ 1570 h 1572"/>
                  <a:gd name="T24" fmla="*/ 27 w 485"/>
                  <a:gd name="T25" fmla="*/ 1565 h 1572"/>
                  <a:gd name="T26" fmla="*/ 21 w 485"/>
                  <a:gd name="T27" fmla="*/ 1556 h 1572"/>
                  <a:gd name="T28" fmla="*/ 0 w 485"/>
                  <a:gd name="T29" fmla="*/ 1445 h 1572"/>
                  <a:gd name="T30" fmla="*/ 25 w 485"/>
                  <a:gd name="T31" fmla="*/ 1214 h 1572"/>
                  <a:gd name="T32" fmla="*/ 75 w 485"/>
                  <a:gd name="T33" fmla="*/ 1163 h 1572"/>
                  <a:gd name="T34" fmla="*/ 141 w 485"/>
                  <a:gd name="T35" fmla="*/ 1132 h 1572"/>
                  <a:gd name="T36" fmla="*/ 204 w 485"/>
                  <a:gd name="T37" fmla="*/ 1042 h 1572"/>
                  <a:gd name="T38" fmla="*/ 482 w 485"/>
                  <a:gd name="T39" fmla="*/ 11 h 1572"/>
                  <a:gd name="T40" fmla="*/ 485 w 485"/>
                  <a:gd name="T41" fmla="*/ 0 h 1572"/>
                  <a:gd name="T42" fmla="*/ 485 w 485"/>
                  <a:gd name="T43" fmla="*/ 0 h 1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85" h="1572">
                    <a:moveTo>
                      <a:pt x="75" y="1572"/>
                    </a:moveTo>
                    <a:cubicBezTo>
                      <a:pt x="75" y="1572"/>
                      <a:pt x="75" y="1572"/>
                      <a:pt x="75" y="1572"/>
                    </a:cubicBezTo>
                    <a:cubicBezTo>
                      <a:pt x="75" y="1572"/>
                      <a:pt x="75" y="1572"/>
                      <a:pt x="75" y="1572"/>
                    </a:cubicBezTo>
                    <a:moveTo>
                      <a:pt x="485" y="0"/>
                    </a:moveTo>
                    <a:cubicBezTo>
                      <a:pt x="484" y="3"/>
                      <a:pt x="483" y="6"/>
                      <a:pt x="482" y="11"/>
                    </a:cubicBezTo>
                    <a:cubicBezTo>
                      <a:pt x="478" y="25"/>
                      <a:pt x="220" y="993"/>
                      <a:pt x="204" y="1042"/>
                    </a:cubicBezTo>
                    <a:cubicBezTo>
                      <a:pt x="184" y="1106"/>
                      <a:pt x="159" y="1123"/>
                      <a:pt x="141" y="1132"/>
                    </a:cubicBezTo>
                    <a:cubicBezTo>
                      <a:pt x="119" y="1143"/>
                      <a:pt x="104" y="1150"/>
                      <a:pt x="75" y="1163"/>
                    </a:cubicBezTo>
                    <a:cubicBezTo>
                      <a:pt x="43" y="1178"/>
                      <a:pt x="33" y="1191"/>
                      <a:pt x="25" y="1214"/>
                    </a:cubicBezTo>
                    <a:cubicBezTo>
                      <a:pt x="1" y="1283"/>
                      <a:pt x="0" y="1394"/>
                      <a:pt x="0" y="1445"/>
                    </a:cubicBezTo>
                    <a:cubicBezTo>
                      <a:pt x="0" y="1498"/>
                      <a:pt x="11" y="1544"/>
                      <a:pt x="27" y="1565"/>
                    </a:cubicBezTo>
                    <a:cubicBezTo>
                      <a:pt x="28" y="1567"/>
                      <a:pt x="30" y="1568"/>
                      <a:pt x="32" y="1570"/>
                    </a:cubicBezTo>
                    <a:cubicBezTo>
                      <a:pt x="30" y="1568"/>
                      <a:pt x="28" y="1567"/>
                      <a:pt x="27" y="1565"/>
                    </a:cubicBezTo>
                    <a:cubicBezTo>
                      <a:pt x="25" y="1563"/>
                      <a:pt x="23" y="1559"/>
                      <a:pt x="21" y="1556"/>
                    </a:cubicBezTo>
                    <a:cubicBezTo>
                      <a:pt x="9" y="1532"/>
                      <a:pt x="0" y="1491"/>
                      <a:pt x="0" y="1445"/>
                    </a:cubicBezTo>
                    <a:cubicBezTo>
                      <a:pt x="0" y="1394"/>
                      <a:pt x="1" y="1283"/>
                      <a:pt x="25" y="1214"/>
                    </a:cubicBezTo>
                    <a:cubicBezTo>
                      <a:pt x="33" y="1191"/>
                      <a:pt x="43" y="1178"/>
                      <a:pt x="75" y="1163"/>
                    </a:cubicBezTo>
                    <a:cubicBezTo>
                      <a:pt x="104" y="1150"/>
                      <a:pt x="120" y="1143"/>
                      <a:pt x="141" y="1132"/>
                    </a:cubicBezTo>
                    <a:cubicBezTo>
                      <a:pt x="159" y="1123"/>
                      <a:pt x="184" y="1106"/>
                      <a:pt x="204" y="1042"/>
                    </a:cubicBezTo>
                    <a:cubicBezTo>
                      <a:pt x="220" y="993"/>
                      <a:pt x="478" y="25"/>
                      <a:pt x="482" y="11"/>
                    </a:cubicBezTo>
                    <a:cubicBezTo>
                      <a:pt x="483" y="7"/>
                      <a:pt x="484" y="3"/>
                      <a:pt x="485" y="0"/>
                    </a:cubicBezTo>
                    <a:cubicBezTo>
                      <a:pt x="485" y="0"/>
                      <a:pt x="485" y="0"/>
                      <a:pt x="485" y="0"/>
                    </a:cubicBezTo>
                  </a:path>
                </a:pathLst>
              </a:custGeom>
              <a:solidFill>
                <a:srgbClr val="1819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02" name="Freeform 101"/>
              <p:cNvSpPr>
                <a:spLocks/>
              </p:cNvSpPr>
              <p:nvPr/>
            </p:nvSpPr>
            <p:spPr bwMode="auto">
              <a:xfrm>
                <a:off x="5200421" y="2259958"/>
                <a:ext cx="87122" cy="314399"/>
              </a:xfrm>
              <a:custGeom>
                <a:avLst/>
                <a:gdLst>
                  <a:gd name="T0" fmla="*/ 40 w 43"/>
                  <a:gd name="T1" fmla="*/ 105 h 155"/>
                  <a:gd name="T2" fmla="*/ 8 w 43"/>
                  <a:gd name="T3" fmla="*/ 9 h 155"/>
                  <a:gd name="T4" fmla="*/ 4 w 43"/>
                  <a:gd name="T5" fmla="*/ 0 h 155"/>
                  <a:gd name="T6" fmla="*/ 0 w 43"/>
                  <a:gd name="T7" fmla="*/ 7 h 155"/>
                  <a:gd name="T8" fmla="*/ 38 w 43"/>
                  <a:gd name="T9" fmla="*/ 118 h 155"/>
                  <a:gd name="T10" fmla="*/ 37 w 43"/>
                  <a:gd name="T11" fmla="*/ 144 h 155"/>
                  <a:gd name="T12" fmla="*/ 41 w 43"/>
                  <a:gd name="T13" fmla="*/ 155 h 155"/>
                  <a:gd name="T14" fmla="*/ 42 w 43"/>
                  <a:gd name="T15" fmla="*/ 122 h 155"/>
                  <a:gd name="T16" fmla="*/ 40 w 43"/>
                  <a:gd name="T17" fmla="*/ 10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55">
                    <a:moveTo>
                      <a:pt x="40" y="105"/>
                    </a:moveTo>
                    <a:cubicBezTo>
                      <a:pt x="38" y="97"/>
                      <a:pt x="11" y="21"/>
                      <a:pt x="8" y="9"/>
                    </a:cubicBezTo>
                    <a:cubicBezTo>
                      <a:pt x="7" y="4"/>
                      <a:pt x="5" y="2"/>
                      <a:pt x="4" y="0"/>
                    </a:cubicBezTo>
                    <a:cubicBezTo>
                      <a:pt x="2" y="2"/>
                      <a:pt x="1" y="4"/>
                      <a:pt x="0" y="7"/>
                    </a:cubicBezTo>
                    <a:cubicBezTo>
                      <a:pt x="38" y="118"/>
                      <a:pt x="38" y="118"/>
                      <a:pt x="38" y="118"/>
                    </a:cubicBezTo>
                    <a:cubicBezTo>
                      <a:pt x="37" y="144"/>
                      <a:pt x="37" y="144"/>
                      <a:pt x="37" y="144"/>
                    </a:cubicBezTo>
                    <a:cubicBezTo>
                      <a:pt x="41" y="155"/>
                      <a:pt x="41" y="155"/>
                      <a:pt x="41" y="155"/>
                    </a:cubicBezTo>
                    <a:cubicBezTo>
                      <a:pt x="41" y="155"/>
                      <a:pt x="42" y="131"/>
                      <a:pt x="42" y="122"/>
                    </a:cubicBezTo>
                    <a:cubicBezTo>
                      <a:pt x="42" y="112"/>
                      <a:pt x="43" y="113"/>
                      <a:pt x="40" y="10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03" name="Freeform 102"/>
              <p:cNvSpPr>
                <a:spLocks/>
              </p:cNvSpPr>
              <p:nvPr/>
            </p:nvSpPr>
            <p:spPr bwMode="auto">
              <a:xfrm>
                <a:off x="4273639" y="5438039"/>
                <a:ext cx="97224" cy="39142"/>
              </a:xfrm>
              <a:custGeom>
                <a:avLst/>
                <a:gdLst>
                  <a:gd name="T0" fmla="*/ 0 w 48"/>
                  <a:gd name="T1" fmla="*/ 0 h 19"/>
                  <a:gd name="T2" fmla="*/ 48 w 48"/>
                  <a:gd name="T3" fmla="*/ 7 h 19"/>
                  <a:gd name="T4" fmla="*/ 28 w 48"/>
                  <a:gd name="T5" fmla="*/ 3 h 19"/>
                  <a:gd name="T6" fmla="*/ 0 w 48"/>
                  <a:gd name="T7" fmla="*/ 0 h 19"/>
                </a:gdLst>
                <a:ahLst/>
                <a:cxnLst>
                  <a:cxn ang="0">
                    <a:pos x="T0" y="T1"/>
                  </a:cxn>
                  <a:cxn ang="0">
                    <a:pos x="T2" y="T3"/>
                  </a:cxn>
                  <a:cxn ang="0">
                    <a:pos x="T4" y="T5"/>
                  </a:cxn>
                  <a:cxn ang="0">
                    <a:pos x="T6" y="T7"/>
                  </a:cxn>
                </a:cxnLst>
                <a:rect l="0" t="0" r="r" b="b"/>
                <a:pathLst>
                  <a:path w="48" h="19">
                    <a:moveTo>
                      <a:pt x="0" y="0"/>
                    </a:moveTo>
                    <a:cubicBezTo>
                      <a:pt x="5" y="7"/>
                      <a:pt x="25" y="19"/>
                      <a:pt x="48" y="7"/>
                    </a:cubicBezTo>
                    <a:cubicBezTo>
                      <a:pt x="28" y="3"/>
                      <a:pt x="28" y="3"/>
                      <a:pt x="28" y="3"/>
                    </a:cubicBezTo>
                    <a:cubicBezTo>
                      <a:pt x="24" y="6"/>
                      <a:pt x="12" y="8"/>
                      <a:pt x="0"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04" name="Freeform 103"/>
              <p:cNvSpPr>
                <a:spLocks/>
              </p:cNvSpPr>
              <p:nvPr/>
            </p:nvSpPr>
            <p:spPr bwMode="auto">
              <a:xfrm>
                <a:off x="4262275" y="5376170"/>
                <a:ext cx="68183" cy="78284"/>
              </a:xfrm>
              <a:custGeom>
                <a:avLst/>
                <a:gdLst>
                  <a:gd name="T0" fmla="*/ 6 w 34"/>
                  <a:gd name="T1" fmla="*/ 31 h 39"/>
                  <a:gd name="T2" fmla="*/ 34 w 34"/>
                  <a:gd name="T3" fmla="*/ 33 h 39"/>
                  <a:gd name="T4" fmla="*/ 34 w 34"/>
                  <a:gd name="T5" fmla="*/ 0 h 39"/>
                  <a:gd name="T6" fmla="*/ 0 w 34"/>
                  <a:gd name="T7" fmla="*/ 22 h 39"/>
                  <a:gd name="T8" fmla="*/ 6 w 34"/>
                  <a:gd name="T9" fmla="*/ 31 h 39"/>
                </a:gdLst>
                <a:ahLst/>
                <a:cxnLst>
                  <a:cxn ang="0">
                    <a:pos x="T0" y="T1"/>
                  </a:cxn>
                  <a:cxn ang="0">
                    <a:pos x="T2" y="T3"/>
                  </a:cxn>
                  <a:cxn ang="0">
                    <a:pos x="T4" y="T5"/>
                  </a:cxn>
                  <a:cxn ang="0">
                    <a:pos x="T6" y="T7"/>
                  </a:cxn>
                  <a:cxn ang="0">
                    <a:pos x="T8" y="T9"/>
                  </a:cxn>
                </a:cxnLst>
                <a:rect l="0" t="0" r="r" b="b"/>
                <a:pathLst>
                  <a:path w="34" h="39">
                    <a:moveTo>
                      <a:pt x="6" y="31"/>
                    </a:moveTo>
                    <a:cubicBezTo>
                      <a:pt x="18" y="39"/>
                      <a:pt x="31" y="37"/>
                      <a:pt x="34" y="33"/>
                    </a:cubicBezTo>
                    <a:cubicBezTo>
                      <a:pt x="34" y="0"/>
                      <a:pt x="34" y="0"/>
                      <a:pt x="34" y="0"/>
                    </a:cubicBezTo>
                    <a:cubicBezTo>
                      <a:pt x="0" y="22"/>
                      <a:pt x="0" y="22"/>
                      <a:pt x="0" y="22"/>
                    </a:cubicBezTo>
                    <a:cubicBezTo>
                      <a:pt x="2" y="25"/>
                      <a:pt x="4" y="29"/>
                      <a:pt x="6" y="31"/>
                    </a:cubicBezTo>
                    <a:close/>
                  </a:path>
                </a:pathLst>
              </a:custGeom>
              <a:solidFill>
                <a:srgbClr val="93A4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grpSp>
        <p:grpSp>
          <p:nvGrpSpPr>
            <p:cNvPr id="6" name="Group 5"/>
            <p:cNvGrpSpPr/>
            <p:nvPr/>
          </p:nvGrpSpPr>
          <p:grpSpPr>
            <a:xfrm>
              <a:off x="6528909" y="2397708"/>
              <a:ext cx="1576000" cy="4474236"/>
              <a:chOff x="5936544" y="2254907"/>
              <a:chExt cx="1191939" cy="3383893"/>
            </a:xfrm>
          </p:grpSpPr>
          <p:sp>
            <p:nvSpPr>
              <p:cNvPr id="79" name="Freeform 78"/>
              <p:cNvSpPr>
                <a:spLocks/>
              </p:cNvSpPr>
              <p:nvPr/>
            </p:nvSpPr>
            <p:spPr bwMode="auto">
              <a:xfrm>
                <a:off x="5976949" y="2468294"/>
                <a:ext cx="917944" cy="2969745"/>
              </a:xfrm>
              <a:custGeom>
                <a:avLst/>
                <a:gdLst>
                  <a:gd name="T0" fmla="*/ 24 w 454"/>
                  <a:gd name="T1" fmla="*/ 8 h 1469"/>
                  <a:gd name="T2" fmla="*/ 338 w 454"/>
                  <a:gd name="T3" fmla="*/ 1284 h 1469"/>
                  <a:gd name="T4" fmla="*/ 391 w 454"/>
                  <a:gd name="T5" fmla="*/ 1376 h 1469"/>
                  <a:gd name="T6" fmla="*/ 454 w 454"/>
                  <a:gd name="T7" fmla="*/ 1438 h 1469"/>
                  <a:gd name="T8" fmla="*/ 401 w 454"/>
                  <a:gd name="T9" fmla="*/ 1469 h 1469"/>
                  <a:gd name="T10" fmla="*/ 339 w 454"/>
                  <a:gd name="T11" fmla="*/ 1406 h 1469"/>
                  <a:gd name="T12" fmla="*/ 289 w 454"/>
                  <a:gd name="T13" fmla="*/ 1313 h 1469"/>
                  <a:gd name="T14" fmla="*/ 7 w 454"/>
                  <a:gd name="T15" fmla="*/ 18 h 1469"/>
                  <a:gd name="T16" fmla="*/ 0 w 454"/>
                  <a:gd name="T17" fmla="*/ 12 h 1469"/>
                  <a:gd name="T18" fmla="*/ 9 w 454"/>
                  <a:gd name="T19" fmla="*/ 6 h 1469"/>
                  <a:gd name="T20" fmla="*/ 24 w 454"/>
                  <a:gd name="T21" fmla="*/ 8 h 1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4" h="1469">
                    <a:moveTo>
                      <a:pt x="24" y="8"/>
                    </a:moveTo>
                    <a:cubicBezTo>
                      <a:pt x="26" y="16"/>
                      <a:pt x="323" y="1230"/>
                      <a:pt x="338" y="1284"/>
                    </a:cubicBezTo>
                    <a:cubicBezTo>
                      <a:pt x="352" y="1338"/>
                      <a:pt x="374" y="1361"/>
                      <a:pt x="391" y="1376"/>
                    </a:cubicBezTo>
                    <a:cubicBezTo>
                      <a:pt x="408" y="1391"/>
                      <a:pt x="454" y="1438"/>
                      <a:pt x="454" y="1438"/>
                    </a:cubicBezTo>
                    <a:cubicBezTo>
                      <a:pt x="401" y="1469"/>
                      <a:pt x="401" y="1469"/>
                      <a:pt x="401" y="1469"/>
                    </a:cubicBezTo>
                    <a:cubicBezTo>
                      <a:pt x="401" y="1469"/>
                      <a:pt x="356" y="1422"/>
                      <a:pt x="339" y="1406"/>
                    </a:cubicBezTo>
                    <a:cubicBezTo>
                      <a:pt x="323" y="1390"/>
                      <a:pt x="302" y="1368"/>
                      <a:pt x="289" y="1313"/>
                    </a:cubicBezTo>
                    <a:cubicBezTo>
                      <a:pt x="276" y="1258"/>
                      <a:pt x="8" y="26"/>
                      <a:pt x="7" y="18"/>
                    </a:cubicBezTo>
                    <a:cubicBezTo>
                      <a:pt x="6" y="13"/>
                      <a:pt x="4" y="12"/>
                      <a:pt x="0" y="12"/>
                    </a:cubicBezTo>
                    <a:cubicBezTo>
                      <a:pt x="1" y="12"/>
                      <a:pt x="4" y="9"/>
                      <a:pt x="9" y="6"/>
                    </a:cubicBezTo>
                    <a:cubicBezTo>
                      <a:pt x="16" y="1"/>
                      <a:pt x="23" y="0"/>
                      <a:pt x="24" y="8"/>
                    </a:cubicBezTo>
                  </a:path>
                </a:pathLst>
              </a:custGeom>
              <a:solidFill>
                <a:srgbClr val="D7DBD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80" name="Freeform 79"/>
              <p:cNvSpPr>
                <a:spLocks/>
              </p:cNvSpPr>
              <p:nvPr/>
            </p:nvSpPr>
            <p:spPr bwMode="auto">
              <a:xfrm>
                <a:off x="5942858" y="2493547"/>
                <a:ext cx="844711" cy="3145253"/>
              </a:xfrm>
              <a:custGeom>
                <a:avLst/>
                <a:gdLst>
                  <a:gd name="T0" fmla="*/ 418 w 418"/>
                  <a:gd name="T1" fmla="*/ 1556 h 1556"/>
                  <a:gd name="T2" fmla="*/ 295 w 418"/>
                  <a:gd name="T3" fmla="*/ 1408 h 1556"/>
                  <a:gd name="T4" fmla="*/ 244 w 418"/>
                  <a:gd name="T5" fmla="*/ 1315 h 1556"/>
                  <a:gd name="T6" fmla="*/ 14 w 418"/>
                  <a:gd name="T7" fmla="*/ 46 h 1556"/>
                  <a:gd name="T8" fmla="*/ 8 w 418"/>
                  <a:gd name="T9" fmla="*/ 40 h 1556"/>
                  <a:gd name="T10" fmla="*/ 0 w 418"/>
                  <a:gd name="T11" fmla="*/ 40 h 1556"/>
                  <a:gd name="T12" fmla="*/ 17 w 418"/>
                  <a:gd name="T13" fmla="*/ 0 h 1556"/>
                  <a:gd name="T14" fmla="*/ 24 w 418"/>
                  <a:gd name="T15" fmla="*/ 6 h 1556"/>
                  <a:gd name="T16" fmla="*/ 306 w 418"/>
                  <a:gd name="T17" fmla="*/ 1301 h 1556"/>
                  <a:gd name="T18" fmla="*/ 356 w 418"/>
                  <a:gd name="T19" fmla="*/ 1394 h 1556"/>
                  <a:gd name="T20" fmla="*/ 418 w 418"/>
                  <a:gd name="T21" fmla="*/ 1457 h 1556"/>
                  <a:gd name="T22" fmla="*/ 418 w 418"/>
                  <a:gd name="T23" fmla="*/ 1556 h 1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1556">
                    <a:moveTo>
                      <a:pt x="418" y="1556"/>
                    </a:moveTo>
                    <a:cubicBezTo>
                      <a:pt x="418" y="1556"/>
                      <a:pt x="311" y="1424"/>
                      <a:pt x="295" y="1408"/>
                    </a:cubicBezTo>
                    <a:cubicBezTo>
                      <a:pt x="278" y="1393"/>
                      <a:pt x="257" y="1370"/>
                      <a:pt x="244" y="1315"/>
                    </a:cubicBezTo>
                    <a:cubicBezTo>
                      <a:pt x="231" y="1260"/>
                      <a:pt x="16" y="54"/>
                      <a:pt x="14" y="46"/>
                    </a:cubicBezTo>
                    <a:cubicBezTo>
                      <a:pt x="14" y="41"/>
                      <a:pt x="11" y="40"/>
                      <a:pt x="8" y="40"/>
                    </a:cubicBezTo>
                    <a:cubicBezTo>
                      <a:pt x="0" y="40"/>
                      <a:pt x="0" y="40"/>
                      <a:pt x="0" y="40"/>
                    </a:cubicBezTo>
                    <a:cubicBezTo>
                      <a:pt x="17" y="0"/>
                      <a:pt x="17" y="0"/>
                      <a:pt x="17" y="0"/>
                    </a:cubicBezTo>
                    <a:cubicBezTo>
                      <a:pt x="21" y="0"/>
                      <a:pt x="23" y="1"/>
                      <a:pt x="24" y="6"/>
                    </a:cubicBezTo>
                    <a:cubicBezTo>
                      <a:pt x="25" y="14"/>
                      <a:pt x="293" y="1246"/>
                      <a:pt x="306" y="1301"/>
                    </a:cubicBezTo>
                    <a:cubicBezTo>
                      <a:pt x="319" y="1356"/>
                      <a:pt x="340" y="1378"/>
                      <a:pt x="356" y="1394"/>
                    </a:cubicBezTo>
                    <a:cubicBezTo>
                      <a:pt x="373" y="1410"/>
                      <a:pt x="418" y="1457"/>
                      <a:pt x="418" y="1457"/>
                    </a:cubicBezTo>
                    <a:cubicBezTo>
                      <a:pt x="418" y="1556"/>
                      <a:pt x="418" y="1556"/>
                      <a:pt x="418" y="1556"/>
                    </a:cubicBezTo>
                  </a:path>
                </a:pathLst>
              </a:custGeom>
              <a:solidFill>
                <a:srgbClr val="5B58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81" name="Freeform 80"/>
              <p:cNvSpPr>
                <a:spLocks/>
              </p:cNvSpPr>
              <p:nvPr/>
            </p:nvSpPr>
            <p:spPr bwMode="auto">
              <a:xfrm>
                <a:off x="6787569" y="5376170"/>
                <a:ext cx="214650" cy="262630"/>
              </a:xfrm>
              <a:custGeom>
                <a:avLst/>
                <a:gdLst>
                  <a:gd name="T0" fmla="*/ 85 w 170"/>
                  <a:gd name="T1" fmla="*/ 0 h 208"/>
                  <a:gd name="T2" fmla="*/ 0 w 170"/>
                  <a:gd name="T3" fmla="*/ 49 h 208"/>
                  <a:gd name="T4" fmla="*/ 0 w 170"/>
                  <a:gd name="T5" fmla="*/ 208 h 208"/>
                  <a:gd name="T6" fmla="*/ 170 w 170"/>
                  <a:gd name="T7" fmla="*/ 208 h 208"/>
                  <a:gd name="T8" fmla="*/ 170 w 170"/>
                  <a:gd name="T9" fmla="*/ 53 h 208"/>
                  <a:gd name="T10" fmla="*/ 85 w 170"/>
                  <a:gd name="T11" fmla="*/ 0 h 208"/>
                </a:gdLst>
                <a:ahLst/>
                <a:cxnLst>
                  <a:cxn ang="0">
                    <a:pos x="T0" y="T1"/>
                  </a:cxn>
                  <a:cxn ang="0">
                    <a:pos x="T2" y="T3"/>
                  </a:cxn>
                  <a:cxn ang="0">
                    <a:pos x="T4" y="T5"/>
                  </a:cxn>
                  <a:cxn ang="0">
                    <a:pos x="T6" y="T7"/>
                  </a:cxn>
                  <a:cxn ang="0">
                    <a:pos x="T8" y="T9"/>
                  </a:cxn>
                  <a:cxn ang="0">
                    <a:pos x="T10" y="T11"/>
                  </a:cxn>
                </a:cxnLst>
                <a:rect l="0" t="0" r="r" b="b"/>
                <a:pathLst>
                  <a:path w="170" h="208">
                    <a:moveTo>
                      <a:pt x="85" y="0"/>
                    </a:moveTo>
                    <a:lnTo>
                      <a:pt x="0" y="49"/>
                    </a:lnTo>
                    <a:lnTo>
                      <a:pt x="0" y="208"/>
                    </a:lnTo>
                    <a:lnTo>
                      <a:pt x="170" y="208"/>
                    </a:lnTo>
                    <a:lnTo>
                      <a:pt x="170" y="53"/>
                    </a:lnTo>
                    <a:lnTo>
                      <a:pt x="85" y="0"/>
                    </a:lnTo>
                    <a:close/>
                  </a:path>
                </a:pathLst>
              </a:custGeom>
              <a:solidFill>
                <a:srgbClr val="9DA7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82" name="Freeform 81"/>
              <p:cNvSpPr>
                <a:spLocks/>
              </p:cNvSpPr>
              <p:nvPr/>
            </p:nvSpPr>
            <p:spPr bwMode="auto">
              <a:xfrm>
                <a:off x="6787569" y="5376170"/>
                <a:ext cx="214650" cy="262630"/>
              </a:xfrm>
              <a:custGeom>
                <a:avLst/>
                <a:gdLst>
                  <a:gd name="T0" fmla="*/ 85 w 170"/>
                  <a:gd name="T1" fmla="*/ 0 h 208"/>
                  <a:gd name="T2" fmla="*/ 0 w 170"/>
                  <a:gd name="T3" fmla="*/ 49 h 208"/>
                  <a:gd name="T4" fmla="*/ 0 w 170"/>
                  <a:gd name="T5" fmla="*/ 208 h 208"/>
                  <a:gd name="T6" fmla="*/ 170 w 170"/>
                  <a:gd name="T7" fmla="*/ 208 h 208"/>
                  <a:gd name="T8" fmla="*/ 170 w 170"/>
                  <a:gd name="T9" fmla="*/ 53 h 208"/>
                  <a:gd name="T10" fmla="*/ 85 w 170"/>
                  <a:gd name="T11" fmla="*/ 0 h 208"/>
                </a:gdLst>
                <a:ahLst/>
                <a:cxnLst>
                  <a:cxn ang="0">
                    <a:pos x="T0" y="T1"/>
                  </a:cxn>
                  <a:cxn ang="0">
                    <a:pos x="T2" y="T3"/>
                  </a:cxn>
                  <a:cxn ang="0">
                    <a:pos x="T4" y="T5"/>
                  </a:cxn>
                  <a:cxn ang="0">
                    <a:pos x="T6" y="T7"/>
                  </a:cxn>
                  <a:cxn ang="0">
                    <a:pos x="T8" y="T9"/>
                  </a:cxn>
                  <a:cxn ang="0">
                    <a:pos x="T10" y="T11"/>
                  </a:cxn>
                </a:cxnLst>
                <a:rect l="0" t="0" r="r" b="b"/>
                <a:pathLst>
                  <a:path w="170" h="208">
                    <a:moveTo>
                      <a:pt x="85" y="0"/>
                    </a:moveTo>
                    <a:lnTo>
                      <a:pt x="0" y="49"/>
                    </a:lnTo>
                    <a:lnTo>
                      <a:pt x="0" y="208"/>
                    </a:lnTo>
                    <a:lnTo>
                      <a:pt x="170" y="208"/>
                    </a:lnTo>
                    <a:lnTo>
                      <a:pt x="170" y="53"/>
                    </a:lnTo>
                    <a:lnTo>
                      <a:pt x="8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83" name="Freeform 82"/>
              <p:cNvSpPr>
                <a:spLocks/>
              </p:cNvSpPr>
              <p:nvPr/>
            </p:nvSpPr>
            <p:spPr bwMode="auto">
              <a:xfrm>
                <a:off x="6019879" y="2254907"/>
                <a:ext cx="1108604" cy="3248790"/>
              </a:xfrm>
              <a:custGeom>
                <a:avLst/>
                <a:gdLst>
                  <a:gd name="T0" fmla="*/ 6 w 548"/>
                  <a:gd name="T1" fmla="*/ 1 h 1607"/>
                  <a:gd name="T2" fmla="*/ 15 w 548"/>
                  <a:gd name="T3" fmla="*/ 1 h 1607"/>
                  <a:gd name="T4" fmla="*/ 25 w 548"/>
                  <a:gd name="T5" fmla="*/ 19 h 1607"/>
                  <a:gd name="T6" fmla="*/ 315 w 548"/>
                  <a:gd name="T7" fmla="*/ 1040 h 1607"/>
                  <a:gd name="T8" fmla="*/ 377 w 548"/>
                  <a:gd name="T9" fmla="*/ 1128 h 1607"/>
                  <a:gd name="T10" fmla="*/ 453 w 548"/>
                  <a:gd name="T11" fmla="*/ 1161 h 1607"/>
                  <a:gd name="T12" fmla="*/ 515 w 548"/>
                  <a:gd name="T13" fmla="*/ 1212 h 1607"/>
                  <a:gd name="T14" fmla="*/ 546 w 548"/>
                  <a:gd name="T15" fmla="*/ 1455 h 1607"/>
                  <a:gd name="T16" fmla="*/ 514 w 548"/>
                  <a:gd name="T17" fmla="*/ 1582 h 1607"/>
                  <a:gd name="T18" fmla="*/ 453 w 548"/>
                  <a:gd name="T19" fmla="*/ 1604 h 1607"/>
                  <a:gd name="T20" fmla="*/ 408 w 548"/>
                  <a:gd name="T21" fmla="*/ 1591 h 1607"/>
                  <a:gd name="T22" fmla="*/ 463 w 548"/>
                  <a:gd name="T23" fmla="*/ 1589 h 1607"/>
                  <a:gd name="T24" fmla="*/ 499 w 548"/>
                  <a:gd name="T25" fmla="*/ 1455 h 1607"/>
                  <a:gd name="T26" fmla="*/ 474 w 548"/>
                  <a:gd name="T27" fmla="*/ 1224 h 1607"/>
                  <a:gd name="T28" fmla="*/ 422 w 548"/>
                  <a:gd name="T29" fmla="*/ 1173 h 1607"/>
                  <a:gd name="T30" fmla="*/ 355 w 548"/>
                  <a:gd name="T31" fmla="*/ 1142 h 1607"/>
                  <a:gd name="T32" fmla="*/ 291 w 548"/>
                  <a:gd name="T33" fmla="*/ 1052 h 1607"/>
                  <a:gd name="T34" fmla="*/ 8 w 548"/>
                  <a:gd name="T35" fmla="*/ 20 h 1607"/>
                  <a:gd name="T36" fmla="*/ 1 w 548"/>
                  <a:gd name="T37" fmla="*/ 2 h 1607"/>
                  <a:gd name="T38" fmla="*/ 0 w 548"/>
                  <a:gd name="T39" fmla="*/ 2 h 1607"/>
                  <a:gd name="T40" fmla="*/ 6 w 548"/>
                  <a:gd name="T41" fmla="*/ 1 h 1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8" h="1607">
                    <a:moveTo>
                      <a:pt x="6" y="1"/>
                    </a:moveTo>
                    <a:cubicBezTo>
                      <a:pt x="10" y="1"/>
                      <a:pt x="11" y="1"/>
                      <a:pt x="15" y="1"/>
                    </a:cubicBezTo>
                    <a:cubicBezTo>
                      <a:pt x="19" y="1"/>
                      <a:pt x="21" y="6"/>
                      <a:pt x="25" y="19"/>
                    </a:cubicBezTo>
                    <a:cubicBezTo>
                      <a:pt x="29" y="33"/>
                      <a:pt x="298" y="991"/>
                      <a:pt x="315" y="1040"/>
                    </a:cubicBezTo>
                    <a:cubicBezTo>
                      <a:pt x="332" y="1089"/>
                      <a:pt x="353" y="1117"/>
                      <a:pt x="377" y="1128"/>
                    </a:cubicBezTo>
                    <a:cubicBezTo>
                      <a:pt x="400" y="1139"/>
                      <a:pt x="429" y="1151"/>
                      <a:pt x="453" y="1161"/>
                    </a:cubicBezTo>
                    <a:cubicBezTo>
                      <a:pt x="489" y="1174"/>
                      <a:pt x="507" y="1189"/>
                      <a:pt x="515" y="1212"/>
                    </a:cubicBezTo>
                    <a:cubicBezTo>
                      <a:pt x="541" y="1283"/>
                      <a:pt x="548" y="1404"/>
                      <a:pt x="546" y="1455"/>
                    </a:cubicBezTo>
                    <a:cubicBezTo>
                      <a:pt x="543" y="1504"/>
                      <a:pt x="535" y="1558"/>
                      <a:pt x="514" y="1582"/>
                    </a:cubicBezTo>
                    <a:cubicBezTo>
                      <a:pt x="502" y="1597"/>
                      <a:pt x="487" y="1605"/>
                      <a:pt x="453" y="1604"/>
                    </a:cubicBezTo>
                    <a:cubicBezTo>
                      <a:pt x="421" y="1604"/>
                      <a:pt x="408" y="1591"/>
                      <a:pt x="408" y="1591"/>
                    </a:cubicBezTo>
                    <a:cubicBezTo>
                      <a:pt x="408" y="1591"/>
                      <a:pt x="439" y="1607"/>
                      <a:pt x="463" y="1589"/>
                    </a:cubicBezTo>
                    <a:cubicBezTo>
                      <a:pt x="487" y="1571"/>
                      <a:pt x="499" y="1519"/>
                      <a:pt x="499" y="1455"/>
                    </a:cubicBezTo>
                    <a:cubicBezTo>
                      <a:pt x="499" y="1404"/>
                      <a:pt x="498" y="1293"/>
                      <a:pt x="474" y="1224"/>
                    </a:cubicBezTo>
                    <a:cubicBezTo>
                      <a:pt x="466" y="1201"/>
                      <a:pt x="456" y="1188"/>
                      <a:pt x="422" y="1173"/>
                    </a:cubicBezTo>
                    <a:cubicBezTo>
                      <a:pt x="393" y="1159"/>
                      <a:pt x="377" y="1153"/>
                      <a:pt x="355" y="1142"/>
                    </a:cubicBezTo>
                    <a:cubicBezTo>
                      <a:pt x="337" y="1133"/>
                      <a:pt x="312" y="1116"/>
                      <a:pt x="291" y="1052"/>
                    </a:cubicBezTo>
                    <a:cubicBezTo>
                      <a:pt x="275" y="1003"/>
                      <a:pt x="12" y="34"/>
                      <a:pt x="8" y="20"/>
                    </a:cubicBezTo>
                    <a:cubicBezTo>
                      <a:pt x="5" y="10"/>
                      <a:pt x="3" y="5"/>
                      <a:pt x="1" y="2"/>
                    </a:cubicBezTo>
                    <a:cubicBezTo>
                      <a:pt x="1" y="2"/>
                      <a:pt x="0" y="2"/>
                      <a:pt x="0" y="2"/>
                    </a:cubicBezTo>
                    <a:cubicBezTo>
                      <a:pt x="2" y="0"/>
                      <a:pt x="4" y="1"/>
                      <a:pt x="6" y="1"/>
                    </a:cubicBezTo>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84" name="Freeform 83"/>
              <p:cNvSpPr>
                <a:spLocks/>
              </p:cNvSpPr>
              <p:nvPr/>
            </p:nvSpPr>
            <p:spPr bwMode="auto">
              <a:xfrm>
                <a:off x="5936544" y="2258695"/>
                <a:ext cx="1092189" cy="3245002"/>
              </a:xfrm>
              <a:custGeom>
                <a:avLst/>
                <a:gdLst>
                  <a:gd name="T0" fmla="*/ 449 w 540"/>
                  <a:gd name="T1" fmla="*/ 1589 h 1605"/>
                  <a:gd name="T2" fmla="*/ 504 w 540"/>
                  <a:gd name="T3" fmla="*/ 1587 h 1605"/>
                  <a:gd name="T4" fmla="*/ 540 w 540"/>
                  <a:gd name="T5" fmla="*/ 1453 h 1605"/>
                  <a:gd name="T6" fmla="*/ 515 w 540"/>
                  <a:gd name="T7" fmla="*/ 1222 h 1605"/>
                  <a:gd name="T8" fmla="*/ 463 w 540"/>
                  <a:gd name="T9" fmla="*/ 1171 h 1605"/>
                  <a:gd name="T10" fmla="*/ 396 w 540"/>
                  <a:gd name="T11" fmla="*/ 1140 h 1605"/>
                  <a:gd name="T12" fmla="*/ 332 w 540"/>
                  <a:gd name="T13" fmla="*/ 1050 h 1605"/>
                  <a:gd name="T14" fmla="*/ 49 w 540"/>
                  <a:gd name="T15" fmla="*/ 18 h 1605"/>
                  <a:gd name="T16" fmla="*/ 42 w 540"/>
                  <a:gd name="T17" fmla="*/ 0 h 1605"/>
                  <a:gd name="T18" fmla="*/ 41 w 540"/>
                  <a:gd name="T19" fmla="*/ 0 h 1605"/>
                  <a:gd name="T20" fmla="*/ 35 w 540"/>
                  <a:gd name="T21" fmla="*/ 9 h 1605"/>
                  <a:gd name="T22" fmla="*/ 2 w 540"/>
                  <a:gd name="T23" fmla="*/ 104 h 1605"/>
                  <a:gd name="T24" fmla="*/ 1 w 540"/>
                  <a:gd name="T25" fmla="*/ 121 h 1605"/>
                  <a:gd name="T26" fmla="*/ 1 w 540"/>
                  <a:gd name="T27" fmla="*/ 156 h 1605"/>
                  <a:gd name="T28" fmla="*/ 3 w 540"/>
                  <a:gd name="T29" fmla="*/ 156 h 1605"/>
                  <a:gd name="T30" fmla="*/ 2 w 540"/>
                  <a:gd name="T31" fmla="*/ 123 h 1605"/>
                  <a:gd name="T32" fmla="*/ 4 w 540"/>
                  <a:gd name="T33" fmla="*/ 106 h 1605"/>
                  <a:gd name="T34" fmla="*/ 36 w 540"/>
                  <a:gd name="T35" fmla="*/ 10 h 1605"/>
                  <a:gd name="T36" fmla="*/ 41 w 540"/>
                  <a:gd name="T37" fmla="*/ 1 h 1605"/>
                  <a:gd name="T38" fmla="*/ 47 w 540"/>
                  <a:gd name="T39" fmla="*/ 19 h 1605"/>
                  <a:gd name="T40" fmla="*/ 325 w 540"/>
                  <a:gd name="T41" fmla="*/ 1050 h 1605"/>
                  <a:gd name="T42" fmla="*/ 388 w 540"/>
                  <a:gd name="T43" fmla="*/ 1140 h 1605"/>
                  <a:gd name="T44" fmla="*/ 454 w 540"/>
                  <a:gd name="T45" fmla="*/ 1171 h 1605"/>
                  <a:gd name="T46" fmla="*/ 504 w 540"/>
                  <a:gd name="T47" fmla="*/ 1222 h 1605"/>
                  <a:gd name="T48" fmla="*/ 529 w 540"/>
                  <a:gd name="T49" fmla="*/ 1453 h 1605"/>
                  <a:gd name="T50" fmla="*/ 503 w 540"/>
                  <a:gd name="T51" fmla="*/ 1573 h 1605"/>
                  <a:gd name="T52" fmla="*/ 454 w 540"/>
                  <a:gd name="T53" fmla="*/ 1580 h 1605"/>
                  <a:gd name="T54" fmla="*/ 449 w 540"/>
                  <a:gd name="T55" fmla="*/ 1589 h 1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40" h="1605">
                    <a:moveTo>
                      <a:pt x="449" y="1589"/>
                    </a:moveTo>
                    <a:cubicBezTo>
                      <a:pt x="449" y="1589"/>
                      <a:pt x="480" y="1605"/>
                      <a:pt x="504" y="1587"/>
                    </a:cubicBezTo>
                    <a:cubicBezTo>
                      <a:pt x="528" y="1569"/>
                      <a:pt x="540" y="1517"/>
                      <a:pt x="540" y="1453"/>
                    </a:cubicBezTo>
                    <a:cubicBezTo>
                      <a:pt x="540" y="1402"/>
                      <a:pt x="539" y="1291"/>
                      <a:pt x="515" y="1222"/>
                    </a:cubicBezTo>
                    <a:cubicBezTo>
                      <a:pt x="507" y="1199"/>
                      <a:pt x="497" y="1186"/>
                      <a:pt x="463" y="1171"/>
                    </a:cubicBezTo>
                    <a:cubicBezTo>
                      <a:pt x="434" y="1157"/>
                      <a:pt x="418" y="1151"/>
                      <a:pt x="396" y="1140"/>
                    </a:cubicBezTo>
                    <a:cubicBezTo>
                      <a:pt x="378" y="1131"/>
                      <a:pt x="353" y="1114"/>
                      <a:pt x="332" y="1050"/>
                    </a:cubicBezTo>
                    <a:cubicBezTo>
                      <a:pt x="316" y="1001"/>
                      <a:pt x="53" y="32"/>
                      <a:pt x="49" y="18"/>
                    </a:cubicBezTo>
                    <a:cubicBezTo>
                      <a:pt x="46" y="8"/>
                      <a:pt x="44" y="3"/>
                      <a:pt x="42" y="0"/>
                    </a:cubicBezTo>
                    <a:cubicBezTo>
                      <a:pt x="42" y="0"/>
                      <a:pt x="41" y="0"/>
                      <a:pt x="41" y="0"/>
                    </a:cubicBezTo>
                    <a:cubicBezTo>
                      <a:pt x="39" y="1"/>
                      <a:pt x="37" y="3"/>
                      <a:pt x="35" y="9"/>
                    </a:cubicBezTo>
                    <a:cubicBezTo>
                      <a:pt x="32" y="20"/>
                      <a:pt x="5" y="97"/>
                      <a:pt x="2" y="104"/>
                    </a:cubicBezTo>
                    <a:cubicBezTo>
                      <a:pt x="0" y="112"/>
                      <a:pt x="1" y="112"/>
                      <a:pt x="1" y="121"/>
                    </a:cubicBezTo>
                    <a:cubicBezTo>
                      <a:pt x="1" y="131"/>
                      <a:pt x="1" y="156"/>
                      <a:pt x="1" y="156"/>
                    </a:cubicBezTo>
                    <a:cubicBezTo>
                      <a:pt x="3" y="156"/>
                      <a:pt x="3" y="156"/>
                      <a:pt x="3" y="156"/>
                    </a:cubicBezTo>
                    <a:cubicBezTo>
                      <a:pt x="3" y="156"/>
                      <a:pt x="2" y="132"/>
                      <a:pt x="2" y="123"/>
                    </a:cubicBezTo>
                    <a:cubicBezTo>
                      <a:pt x="2" y="113"/>
                      <a:pt x="2" y="114"/>
                      <a:pt x="4" y="106"/>
                    </a:cubicBezTo>
                    <a:cubicBezTo>
                      <a:pt x="6" y="98"/>
                      <a:pt x="33" y="22"/>
                      <a:pt x="36" y="10"/>
                    </a:cubicBezTo>
                    <a:cubicBezTo>
                      <a:pt x="38" y="5"/>
                      <a:pt x="39" y="3"/>
                      <a:pt x="41" y="1"/>
                    </a:cubicBezTo>
                    <a:cubicBezTo>
                      <a:pt x="43" y="4"/>
                      <a:pt x="45" y="9"/>
                      <a:pt x="47" y="19"/>
                    </a:cubicBezTo>
                    <a:cubicBezTo>
                      <a:pt x="51" y="33"/>
                      <a:pt x="309" y="1001"/>
                      <a:pt x="325" y="1050"/>
                    </a:cubicBezTo>
                    <a:cubicBezTo>
                      <a:pt x="346" y="1114"/>
                      <a:pt x="371" y="1131"/>
                      <a:pt x="388" y="1140"/>
                    </a:cubicBezTo>
                    <a:cubicBezTo>
                      <a:pt x="410" y="1151"/>
                      <a:pt x="425" y="1158"/>
                      <a:pt x="454" y="1171"/>
                    </a:cubicBezTo>
                    <a:cubicBezTo>
                      <a:pt x="487" y="1186"/>
                      <a:pt x="497" y="1199"/>
                      <a:pt x="504" y="1222"/>
                    </a:cubicBezTo>
                    <a:cubicBezTo>
                      <a:pt x="528" y="1291"/>
                      <a:pt x="529" y="1402"/>
                      <a:pt x="529" y="1453"/>
                    </a:cubicBezTo>
                    <a:cubicBezTo>
                      <a:pt x="530" y="1506"/>
                      <a:pt x="518" y="1553"/>
                      <a:pt x="503" y="1573"/>
                    </a:cubicBezTo>
                    <a:cubicBezTo>
                      <a:pt x="497" y="1580"/>
                      <a:pt x="477" y="1592"/>
                      <a:pt x="454" y="1580"/>
                    </a:cubicBezTo>
                    <a:cubicBezTo>
                      <a:pt x="449" y="1589"/>
                      <a:pt x="449" y="1589"/>
                      <a:pt x="449" y="1589"/>
                    </a:cubicBezTo>
                  </a:path>
                </a:pathLst>
              </a:custGeom>
              <a:solidFill>
                <a:srgbClr val="1A1A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85" name="Freeform 84"/>
              <p:cNvSpPr>
                <a:spLocks/>
              </p:cNvSpPr>
              <p:nvPr/>
            </p:nvSpPr>
            <p:spPr bwMode="auto">
              <a:xfrm>
                <a:off x="5949171" y="2275110"/>
                <a:ext cx="1059361" cy="3145253"/>
              </a:xfrm>
              <a:custGeom>
                <a:avLst/>
                <a:gdLst>
                  <a:gd name="T0" fmla="*/ 38 w 524"/>
                  <a:gd name="T1" fmla="*/ 0 h 1556"/>
                  <a:gd name="T2" fmla="*/ 0 w 524"/>
                  <a:gd name="T3" fmla="*/ 111 h 1556"/>
                  <a:gd name="T4" fmla="*/ 2 w 524"/>
                  <a:gd name="T5" fmla="*/ 137 h 1556"/>
                  <a:gd name="T6" fmla="*/ 14 w 524"/>
                  <a:gd name="T7" fmla="*/ 108 h 1556"/>
                  <a:gd name="T8" fmla="*/ 14 w 524"/>
                  <a:gd name="T9" fmla="*/ 108 h 1556"/>
                  <a:gd name="T10" fmla="*/ 23 w 524"/>
                  <a:gd name="T11" fmla="*/ 102 h 1556"/>
                  <a:gd name="T12" fmla="*/ 25 w 524"/>
                  <a:gd name="T13" fmla="*/ 101 h 1556"/>
                  <a:gd name="T14" fmla="*/ 33 w 524"/>
                  <a:gd name="T15" fmla="*/ 98 h 1556"/>
                  <a:gd name="T16" fmla="*/ 38 w 524"/>
                  <a:gd name="T17" fmla="*/ 104 h 1556"/>
                  <a:gd name="T18" fmla="*/ 352 w 524"/>
                  <a:gd name="T19" fmla="*/ 1380 h 1556"/>
                  <a:gd name="T20" fmla="*/ 405 w 524"/>
                  <a:gd name="T21" fmla="*/ 1472 h 1556"/>
                  <a:gd name="T22" fmla="*/ 468 w 524"/>
                  <a:gd name="T23" fmla="*/ 1534 h 1556"/>
                  <a:gd name="T24" fmla="*/ 468 w 524"/>
                  <a:gd name="T25" fmla="*/ 1534 h 1556"/>
                  <a:gd name="T26" fmla="*/ 503 w 524"/>
                  <a:gd name="T27" fmla="*/ 1556 h 1556"/>
                  <a:gd name="T28" fmla="*/ 523 w 524"/>
                  <a:gd name="T29" fmla="*/ 1445 h 1556"/>
                  <a:gd name="T30" fmla="*/ 498 w 524"/>
                  <a:gd name="T31" fmla="*/ 1214 h 1556"/>
                  <a:gd name="T32" fmla="*/ 448 w 524"/>
                  <a:gd name="T33" fmla="*/ 1163 h 1556"/>
                  <a:gd name="T34" fmla="*/ 382 w 524"/>
                  <a:gd name="T35" fmla="*/ 1132 h 1556"/>
                  <a:gd name="T36" fmla="*/ 319 w 524"/>
                  <a:gd name="T37" fmla="*/ 1042 h 1556"/>
                  <a:gd name="T38" fmla="*/ 41 w 524"/>
                  <a:gd name="T39" fmla="*/ 11 h 1556"/>
                  <a:gd name="T40" fmla="*/ 38 w 524"/>
                  <a:gd name="T41" fmla="*/ 0 h 1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24" h="1556">
                    <a:moveTo>
                      <a:pt x="38" y="0"/>
                    </a:moveTo>
                    <a:cubicBezTo>
                      <a:pt x="0" y="111"/>
                      <a:pt x="0" y="111"/>
                      <a:pt x="0" y="111"/>
                    </a:cubicBezTo>
                    <a:cubicBezTo>
                      <a:pt x="2" y="137"/>
                      <a:pt x="2" y="137"/>
                      <a:pt x="2" y="137"/>
                    </a:cubicBezTo>
                    <a:cubicBezTo>
                      <a:pt x="14" y="108"/>
                      <a:pt x="14" y="108"/>
                      <a:pt x="14" y="108"/>
                    </a:cubicBezTo>
                    <a:cubicBezTo>
                      <a:pt x="14" y="108"/>
                      <a:pt x="14" y="108"/>
                      <a:pt x="14" y="108"/>
                    </a:cubicBezTo>
                    <a:cubicBezTo>
                      <a:pt x="15" y="108"/>
                      <a:pt x="18" y="105"/>
                      <a:pt x="23" y="102"/>
                    </a:cubicBezTo>
                    <a:cubicBezTo>
                      <a:pt x="24" y="101"/>
                      <a:pt x="24" y="101"/>
                      <a:pt x="25" y="101"/>
                    </a:cubicBezTo>
                    <a:cubicBezTo>
                      <a:pt x="28" y="99"/>
                      <a:pt x="30" y="98"/>
                      <a:pt x="33" y="98"/>
                    </a:cubicBezTo>
                    <a:cubicBezTo>
                      <a:pt x="35" y="98"/>
                      <a:pt x="38" y="99"/>
                      <a:pt x="38" y="104"/>
                    </a:cubicBezTo>
                    <a:cubicBezTo>
                      <a:pt x="40" y="112"/>
                      <a:pt x="337" y="1326"/>
                      <a:pt x="352" y="1380"/>
                    </a:cubicBezTo>
                    <a:cubicBezTo>
                      <a:pt x="366" y="1434"/>
                      <a:pt x="388" y="1457"/>
                      <a:pt x="405" y="1472"/>
                    </a:cubicBezTo>
                    <a:cubicBezTo>
                      <a:pt x="422" y="1487"/>
                      <a:pt x="468" y="1534"/>
                      <a:pt x="468" y="1534"/>
                    </a:cubicBezTo>
                    <a:cubicBezTo>
                      <a:pt x="468" y="1534"/>
                      <a:pt x="468" y="1534"/>
                      <a:pt x="468" y="1534"/>
                    </a:cubicBezTo>
                    <a:cubicBezTo>
                      <a:pt x="503" y="1556"/>
                      <a:pt x="503" y="1556"/>
                      <a:pt x="503" y="1556"/>
                    </a:cubicBezTo>
                    <a:cubicBezTo>
                      <a:pt x="515" y="1532"/>
                      <a:pt x="524" y="1491"/>
                      <a:pt x="523" y="1445"/>
                    </a:cubicBezTo>
                    <a:cubicBezTo>
                      <a:pt x="523" y="1394"/>
                      <a:pt x="522" y="1283"/>
                      <a:pt x="498" y="1214"/>
                    </a:cubicBezTo>
                    <a:cubicBezTo>
                      <a:pt x="491" y="1191"/>
                      <a:pt x="481" y="1178"/>
                      <a:pt x="448" y="1163"/>
                    </a:cubicBezTo>
                    <a:cubicBezTo>
                      <a:pt x="419" y="1150"/>
                      <a:pt x="404" y="1143"/>
                      <a:pt x="382" y="1132"/>
                    </a:cubicBezTo>
                    <a:cubicBezTo>
                      <a:pt x="365" y="1123"/>
                      <a:pt x="340" y="1106"/>
                      <a:pt x="319" y="1042"/>
                    </a:cubicBezTo>
                    <a:cubicBezTo>
                      <a:pt x="303" y="993"/>
                      <a:pt x="45" y="25"/>
                      <a:pt x="41" y="11"/>
                    </a:cubicBezTo>
                    <a:cubicBezTo>
                      <a:pt x="40" y="6"/>
                      <a:pt x="39" y="3"/>
                      <a:pt x="38" y="0"/>
                    </a:cubicBezTo>
                  </a:path>
                </a:pathLst>
              </a:custGeom>
              <a:solidFill>
                <a:srgbClr val="F2FA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86" name="Freeform 85"/>
              <p:cNvSpPr>
                <a:spLocks/>
              </p:cNvSpPr>
              <p:nvPr/>
            </p:nvSpPr>
            <p:spPr bwMode="auto">
              <a:xfrm>
                <a:off x="5976949" y="2478395"/>
                <a:ext cx="22728" cy="15152"/>
              </a:xfrm>
              <a:custGeom>
                <a:avLst/>
                <a:gdLst>
                  <a:gd name="T0" fmla="*/ 11 w 11"/>
                  <a:gd name="T1" fmla="*/ 0 h 7"/>
                  <a:gd name="T2" fmla="*/ 9 w 11"/>
                  <a:gd name="T3" fmla="*/ 1 h 7"/>
                  <a:gd name="T4" fmla="*/ 0 w 11"/>
                  <a:gd name="T5" fmla="*/ 7 h 7"/>
                  <a:gd name="T6" fmla="*/ 10 w 11"/>
                  <a:gd name="T7" fmla="*/ 1 h 7"/>
                  <a:gd name="T8" fmla="*/ 11 w 11"/>
                  <a:gd name="T9" fmla="*/ 0 h 7"/>
                </a:gdLst>
                <a:ahLst/>
                <a:cxnLst>
                  <a:cxn ang="0">
                    <a:pos x="T0" y="T1"/>
                  </a:cxn>
                  <a:cxn ang="0">
                    <a:pos x="T2" y="T3"/>
                  </a:cxn>
                  <a:cxn ang="0">
                    <a:pos x="T4" y="T5"/>
                  </a:cxn>
                  <a:cxn ang="0">
                    <a:pos x="T6" y="T7"/>
                  </a:cxn>
                  <a:cxn ang="0">
                    <a:pos x="T8" y="T9"/>
                  </a:cxn>
                </a:cxnLst>
                <a:rect l="0" t="0" r="r" b="b"/>
                <a:pathLst>
                  <a:path w="11" h="7">
                    <a:moveTo>
                      <a:pt x="11" y="0"/>
                    </a:moveTo>
                    <a:cubicBezTo>
                      <a:pt x="10" y="0"/>
                      <a:pt x="10" y="0"/>
                      <a:pt x="9" y="1"/>
                    </a:cubicBezTo>
                    <a:cubicBezTo>
                      <a:pt x="4" y="4"/>
                      <a:pt x="1" y="7"/>
                      <a:pt x="0" y="7"/>
                    </a:cubicBezTo>
                    <a:cubicBezTo>
                      <a:pt x="0" y="7"/>
                      <a:pt x="4" y="5"/>
                      <a:pt x="10" y="1"/>
                    </a:cubicBezTo>
                    <a:cubicBezTo>
                      <a:pt x="10" y="0"/>
                      <a:pt x="10" y="0"/>
                      <a:pt x="11" y="0"/>
                    </a:cubicBezTo>
                  </a:path>
                </a:pathLst>
              </a:custGeom>
              <a:solidFill>
                <a:srgbClr val="CCD7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87" name="Freeform 86"/>
              <p:cNvSpPr>
                <a:spLocks/>
              </p:cNvSpPr>
              <p:nvPr/>
            </p:nvSpPr>
            <p:spPr bwMode="auto">
              <a:xfrm>
                <a:off x="6854489" y="5376170"/>
                <a:ext cx="111113" cy="87122"/>
              </a:xfrm>
              <a:custGeom>
                <a:avLst/>
                <a:gdLst>
                  <a:gd name="T0" fmla="*/ 20 w 55"/>
                  <a:gd name="T1" fmla="*/ 0 h 43"/>
                  <a:gd name="T2" fmla="*/ 20 w 55"/>
                  <a:gd name="T3" fmla="*/ 34 h 43"/>
                  <a:gd name="T4" fmla="*/ 0 w 55"/>
                  <a:gd name="T5" fmla="*/ 38 h 43"/>
                  <a:gd name="T6" fmla="*/ 20 w 55"/>
                  <a:gd name="T7" fmla="*/ 43 h 43"/>
                  <a:gd name="T8" fmla="*/ 41 w 55"/>
                  <a:gd name="T9" fmla="*/ 38 h 43"/>
                  <a:gd name="T10" fmla="*/ 49 w 55"/>
                  <a:gd name="T11" fmla="*/ 31 h 43"/>
                  <a:gd name="T12" fmla="*/ 55 w 55"/>
                  <a:gd name="T13" fmla="*/ 22 h 43"/>
                  <a:gd name="T14" fmla="*/ 20 w 55"/>
                  <a:gd name="T15" fmla="*/ 0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43">
                    <a:moveTo>
                      <a:pt x="20" y="0"/>
                    </a:moveTo>
                    <a:cubicBezTo>
                      <a:pt x="20" y="34"/>
                      <a:pt x="20" y="34"/>
                      <a:pt x="20" y="34"/>
                    </a:cubicBezTo>
                    <a:cubicBezTo>
                      <a:pt x="0" y="38"/>
                      <a:pt x="0" y="38"/>
                      <a:pt x="0" y="38"/>
                    </a:cubicBezTo>
                    <a:cubicBezTo>
                      <a:pt x="7" y="42"/>
                      <a:pt x="14" y="43"/>
                      <a:pt x="20" y="43"/>
                    </a:cubicBezTo>
                    <a:cubicBezTo>
                      <a:pt x="28" y="43"/>
                      <a:pt x="36" y="41"/>
                      <a:pt x="41" y="38"/>
                    </a:cubicBezTo>
                    <a:cubicBezTo>
                      <a:pt x="45" y="35"/>
                      <a:pt x="47" y="33"/>
                      <a:pt x="49" y="31"/>
                    </a:cubicBezTo>
                    <a:cubicBezTo>
                      <a:pt x="51" y="29"/>
                      <a:pt x="53" y="25"/>
                      <a:pt x="55" y="22"/>
                    </a:cubicBezTo>
                    <a:cubicBezTo>
                      <a:pt x="20" y="0"/>
                      <a:pt x="20" y="0"/>
                      <a:pt x="20" y="0"/>
                    </a:cubicBezTo>
                  </a:path>
                </a:pathLst>
              </a:custGeom>
              <a:solidFill>
                <a:srgbClr val="94A4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88" name="Freeform 87"/>
              <p:cNvSpPr>
                <a:spLocks/>
              </p:cNvSpPr>
              <p:nvPr/>
            </p:nvSpPr>
            <p:spPr bwMode="auto">
              <a:xfrm>
                <a:off x="6026193" y="2275110"/>
                <a:ext cx="982339" cy="3178081"/>
              </a:xfrm>
              <a:custGeom>
                <a:avLst/>
                <a:gdLst>
                  <a:gd name="T0" fmla="*/ 0 w 486"/>
                  <a:gd name="T1" fmla="*/ 0 h 1572"/>
                  <a:gd name="T2" fmla="*/ 0 w 486"/>
                  <a:gd name="T3" fmla="*/ 0 h 1572"/>
                  <a:gd name="T4" fmla="*/ 3 w 486"/>
                  <a:gd name="T5" fmla="*/ 11 h 1572"/>
                  <a:gd name="T6" fmla="*/ 281 w 486"/>
                  <a:gd name="T7" fmla="*/ 1042 h 1572"/>
                  <a:gd name="T8" fmla="*/ 344 w 486"/>
                  <a:gd name="T9" fmla="*/ 1132 h 1572"/>
                  <a:gd name="T10" fmla="*/ 410 w 486"/>
                  <a:gd name="T11" fmla="*/ 1163 h 1572"/>
                  <a:gd name="T12" fmla="*/ 460 w 486"/>
                  <a:gd name="T13" fmla="*/ 1214 h 1572"/>
                  <a:gd name="T14" fmla="*/ 485 w 486"/>
                  <a:gd name="T15" fmla="*/ 1445 h 1572"/>
                  <a:gd name="T16" fmla="*/ 465 w 486"/>
                  <a:gd name="T17" fmla="*/ 1556 h 1572"/>
                  <a:gd name="T18" fmla="*/ 459 w 486"/>
                  <a:gd name="T19" fmla="*/ 1565 h 1572"/>
                  <a:gd name="T20" fmla="*/ 451 w 486"/>
                  <a:gd name="T21" fmla="*/ 1572 h 1572"/>
                  <a:gd name="T22" fmla="*/ 459 w 486"/>
                  <a:gd name="T23" fmla="*/ 1565 h 1572"/>
                  <a:gd name="T24" fmla="*/ 486 w 486"/>
                  <a:gd name="T25" fmla="*/ 1445 h 1572"/>
                  <a:gd name="T26" fmla="*/ 461 w 486"/>
                  <a:gd name="T27" fmla="*/ 1214 h 1572"/>
                  <a:gd name="T28" fmla="*/ 410 w 486"/>
                  <a:gd name="T29" fmla="*/ 1163 h 1572"/>
                  <a:gd name="T30" fmla="*/ 344 w 486"/>
                  <a:gd name="T31" fmla="*/ 1132 h 1572"/>
                  <a:gd name="T32" fmla="*/ 281 w 486"/>
                  <a:gd name="T33" fmla="*/ 1042 h 1572"/>
                  <a:gd name="T34" fmla="*/ 4 w 486"/>
                  <a:gd name="T35" fmla="*/ 11 h 1572"/>
                  <a:gd name="T36" fmla="*/ 0 w 486"/>
                  <a:gd name="T37" fmla="*/ 0 h 1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6" h="1572">
                    <a:moveTo>
                      <a:pt x="0" y="0"/>
                    </a:moveTo>
                    <a:cubicBezTo>
                      <a:pt x="0" y="0"/>
                      <a:pt x="0" y="0"/>
                      <a:pt x="0" y="0"/>
                    </a:cubicBezTo>
                    <a:cubicBezTo>
                      <a:pt x="1" y="3"/>
                      <a:pt x="2" y="6"/>
                      <a:pt x="3" y="11"/>
                    </a:cubicBezTo>
                    <a:cubicBezTo>
                      <a:pt x="7" y="25"/>
                      <a:pt x="265" y="993"/>
                      <a:pt x="281" y="1042"/>
                    </a:cubicBezTo>
                    <a:cubicBezTo>
                      <a:pt x="302" y="1106"/>
                      <a:pt x="327" y="1123"/>
                      <a:pt x="344" y="1132"/>
                    </a:cubicBezTo>
                    <a:cubicBezTo>
                      <a:pt x="366" y="1143"/>
                      <a:pt x="381" y="1150"/>
                      <a:pt x="410" y="1163"/>
                    </a:cubicBezTo>
                    <a:cubicBezTo>
                      <a:pt x="443" y="1178"/>
                      <a:pt x="453" y="1191"/>
                      <a:pt x="460" y="1214"/>
                    </a:cubicBezTo>
                    <a:cubicBezTo>
                      <a:pt x="484" y="1283"/>
                      <a:pt x="485" y="1394"/>
                      <a:pt x="485" y="1445"/>
                    </a:cubicBezTo>
                    <a:cubicBezTo>
                      <a:pt x="486" y="1491"/>
                      <a:pt x="477" y="1532"/>
                      <a:pt x="465" y="1556"/>
                    </a:cubicBezTo>
                    <a:cubicBezTo>
                      <a:pt x="463" y="1559"/>
                      <a:pt x="461" y="1563"/>
                      <a:pt x="459" y="1565"/>
                    </a:cubicBezTo>
                    <a:cubicBezTo>
                      <a:pt x="457" y="1567"/>
                      <a:pt x="455" y="1569"/>
                      <a:pt x="451" y="1572"/>
                    </a:cubicBezTo>
                    <a:cubicBezTo>
                      <a:pt x="455" y="1569"/>
                      <a:pt x="457" y="1567"/>
                      <a:pt x="459" y="1565"/>
                    </a:cubicBezTo>
                    <a:cubicBezTo>
                      <a:pt x="474" y="1544"/>
                      <a:pt x="486" y="1498"/>
                      <a:pt x="486" y="1445"/>
                    </a:cubicBezTo>
                    <a:cubicBezTo>
                      <a:pt x="485" y="1394"/>
                      <a:pt x="484" y="1283"/>
                      <a:pt x="461" y="1214"/>
                    </a:cubicBezTo>
                    <a:cubicBezTo>
                      <a:pt x="453" y="1191"/>
                      <a:pt x="443" y="1178"/>
                      <a:pt x="410" y="1163"/>
                    </a:cubicBezTo>
                    <a:cubicBezTo>
                      <a:pt x="381" y="1150"/>
                      <a:pt x="366" y="1143"/>
                      <a:pt x="344" y="1132"/>
                    </a:cubicBezTo>
                    <a:cubicBezTo>
                      <a:pt x="327" y="1123"/>
                      <a:pt x="302" y="1106"/>
                      <a:pt x="281" y="1042"/>
                    </a:cubicBezTo>
                    <a:cubicBezTo>
                      <a:pt x="266" y="993"/>
                      <a:pt x="7" y="25"/>
                      <a:pt x="4" y="11"/>
                    </a:cubicBezTo>
                    <a:cubicBezTo>
                      <a:pt x="2" y="6"/>
                      <a:pt x="1" y="3"/>
                      <a:pt x="0" y="0"/>
                    </a:cubicBezTo>
                  </a:path>
                </a:pathLst>
              </a:custGeom>
              <a:solidFill>
                <a:srgbClr val="18191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89" name="Freeform 88"/>
              <p:cNvSpPr>
                <a:spLocks/>
              </p:cNvSpPr>
              <p:nvPr/>
            </p:nvSpPr>
            <p:spPr bwMode="auto">
              <a:xfrm>
                <a:off x="5940332" y="2259958"/>
                <a:ext cx="85860" cy="314399"/>
              </a:xfrm>
              <a:custGeom>
                <a:avLst/>
                <a:gdLst>
                  <a:gd name="T0" fmla="*/ 2 w 42"/>
                  <a:gd name="T1" fmla="*/ 105 h 155"/>
                  <a:gd name="T2" fmla="*/ 34 w 42"/>
                  <a:gd name="T3" fmla="*/ 9 h 155"/>
                  <a:gd name="T4" fmla="*/ 39 w 42"/>
                  <a:gd name="T5" fmla="*/ 0 h 155"/>
                  <a:gd name="T6" fmla="*/ 42 w 42"/>
                  <a:gd name="T7" fmla="*/ 7 h 155"/>
                  <a:gd name="T8" fmla="*/ 4 w 42"/>
                  <a:gd name="T9" fmla="*/ 118 h 155"/>
                  <a:gd name="T10" fmla="*/ 6 w 42"/>
                  <a:gd name="T11" fmla="*/ 144 h 155"/>
                  <a:gd name="T12" fmla="*/ 1 w 42"/>
                  <a:gd name="T13" fmla="*/ 155 h 155"/>
                  <a:gd name="T14" fmla="*/ 0 w 42"/>
                  <a:gd name="T15" fmla="*/ 122 h 155"/>
                  <a:gd name="T16" fmla="*/ 2 w 42"/>
                  <a:gd name="T17" fmla="*/ 10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155">
                    <a:moveTo>
                      <a:pt x="2" y="105"/>
                    </a:moveTo>
                    <a:cubicBezTo>
                      <a:pt x="4" y="97"/>
                      <a:pt x="31" y="21"/>
                      <a:pt x="34" y="9"/>
                    </a:cubicBezTo>
                    <a:cubicBezTo>
                      <a:pt x="36" y="4"/>
                      <a:pt x="37" y="2"/>
                      <a:pt x="39" y="0"/>
                    </a:cubicBezTo>
                    <a:cubicBezTo>
                      <a:pt x="40" y="2"/>
                      <a:pt x="41" y="4"/>
                      <a:pt x="42" y="7"/>
                    </a:cubicBezTo>
                    <a:cubicBezTo>
                      <a:pt x="4" y="118"/>
                      <a:pt x="4" y="118"/>
                      <a:pt x="4" y="118"/>
                    </a:cubicBezTo>
                    <a:cubicBezTo>
                      <a:pt x="6" y="144"/>
                      <a:pt x="6" y="144"/>
                      <a:pt x="6" y="144"/>
                    </a:cubicBezTo>
                    <a:cubicBezTo>
                      <a:pt x="1" y="155"/>
                      <a:pt x="1" y="155"/>
                      <a:pt x="1" y="155"/>
                    </a:cubicBezTo>
                    <a:cubicBezTo>
                      <a:pt x="1" y="155"/>
                      <a:pt x="0" y="131"/>
                      <a:pt x="0" y="122"/>
                    </a:cubicBezTo>
                    <a:cubicBezTo>
                      <a:pt x="0" y="112"/>
                      <a:pt x="0" y="113"/>
                      <a:pt x="2" y="10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90" name="Freeform 89"/>
              <p:cNvSpPr>
                <a:spLocks/>
              </p:cNvSpPr>
              <p:nvPr/>
            </p:nvSpPr>
            <p:spPr bwMode="auto">
              <a:xfrm>
                <a:off x="6854489" y="5438039"/>
                <a:ext cx="99749" cy="39142"/>
              </a:xfrm>
              <a:custGeom>
                <a:avLst/>
                <a:gdLst>
                  <a:gd name="T0" fmla="*/ 49 w 49"/>
                  <a:gd name="T1" fmla="*/ 0 h 19"/>
                  <a:gd name="T2" fmla="*/ 0 w 49"/>
                  <a:gd name="T3" fmla="*/ 7 h 19"/>
                  <a:gd name="T4" fmla="*/ 20 w 49"/>
                  <a:gd name="T5" fmla="*/ 3 h 19"/>
                  <a:gd name="T6" fmla="*/ 49 w 49"/>
                  <a:gd name="T7" fmla="*/ 0 h 19"/>
                </a:gdLst>
                <a:ahLst/>
                <a:cxnLst>
                  <a:cxn ang="0">
                    <a:pos x="T0" y="T1"/>
                  </a:cxn>
                  <a:cxn ang="0">
                    <a:pos x="T2" y="T3"/>
                  </a:cxn>
                  <a:cxn ang="0">
                    <a:pos x="T4" y="T5"/>
                  </a:cxn>
                  <a:cxn ang="0">
                    <a:pos x="T6" y="T7"/>
                  </a:cxn>
                </a:cxnLst>
                <a:rect l="0" t="0" r="r" b="b"/>
                <a:pathLst>
                  <a:path w="49" h="19">
                    <a:moveTo>
                      <a:pt x="49" y="0"/>
                    </a:moveTo>
                    <a:cubicBezTo>
                      <a:pt x="44" y="7"/>
                      <a:pt x="23" y="19"/>
                      <a:pt x="0" y="7"/>
                    </a:cubicBezTo>
                    <a:cubicBezTo>
                      <a:pt x="20" y="3"/>
                      <a:pt x="20" y="3"/>
                      <a:pt x="20" y="3"/>
                    </a:cubicBezTo>
                    <a:cubicBezTo>
                      <a:pt x="24" y="6"/>
                      <a:pt x="37" y="8"/>
                      <a:pt x="49"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91" name="Freeform 90"/>
              <p:cNvSpPr>
                <a:spLocks/>
              </p:cNvSpPr>
              <p:nvPr/>
            </p:nvSpPr>
            <p:spPr bwMode="auto">
              <a:xfrm>
                <a:off x="6894893" y="5376170"/>
                <a:ext cx="70708" cy="78284"/>
              </a:xfrm>
              <a:custGeom>
                <a:avLst/>
                <a:gdLst>
                  <a:gd name="T0" fmla="*/ 29 w 35"/>
                  <a:gd name="T1" fmla="*/ 31 h 39"/>
                  <a:gd name="T2" fmla="*/ 0 w 35"/>
                  <a:gd name="T3" fmla="*/ 33 h 39"/>
                  <a:gd name="T4" fmla="*/ 0 w 35"/>
                  <a:gd name="T5" fmla="*/ 0 h 39"/>
                  <a:gd name="T6" fmla="*/ 35 w 35"/>
                  <a:gd name="T7" fmla="*/ 22 h 39"/>
                  <a:gd name="T8" fmla="*/ 29 w 35"/>
                  <a:gd name="T9" fmla="*/ 31 h 39"/>
                </a:gdLst>
                <a:ahLst/>
                <a:cxnLst>
                  <a:cxn ang="0">
                    <a:pos x="T0" y="T1"/>
                  </a:cxn>
                  <a:cxn ang="0">
                    <a:pos x="T2" y="T3"/>
                  </a:cxn>
                  <a:cxn ang="0">
                    <a:pos x="T4" y="T5"/>
                  </a:cxn>
                  <a:cxn ang="0">
                    <a:pos x="T6" y="T7"/>
                  </a:cxn>
                  <a:cxn ang="0">
                    <a:pos x="T8" y="T9"/>
                  </a:cxn>
                </a:cxnLst>
                <a:rect l="0" t="0" r="r" b="b"/>
                <a:pathLst>
                  <a:path w="35" h="39">
                    <a:moveTo>
                      <a:pt x="29" y="31"/>
                    </a:moveTo>
                    <a:cubicBezTo>
                      <a:pt x="17" y="39"/>
                      <a:pt x="4" y="37"/>
                      <a:pt x="0" y="33"/>
                    </a:cubicBezTo>
                    <a:cubicBezTo>
                      <a:pt x="0" y="0"/>
                      <a:pt x="0" y="0"/>
                      <a:pt x="0" y="0"/>
                    </a:cubicBezTo>
                    <a:cubicBezTo>
                      <a:pt x="35" y="22"/>
                      <a:pt x="35" y="22"/>
                      <a:pt x="35" y="22"/>
                    </a:cubicBezTo>
                    <a:cubicBezTo>
                      <a:pt x="33" y="25"/>
                      <a:pt x="31" y="29"/>
                      <a:pt x="29" y="31"/>
                    </a:cubicBezTo>
                    <a:close/>
                  </a:path>
                </a:pathLst>
              </a:custGeom>
              <a:solidFill>
                <a:srgbClr val="93A49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grpSp>
        <p:grpSp>
          <p:nvGrpSpPr>
            <p:cNvPr id="7" name="Group 6"/>
            <p:cNvGrpSpPr/>
            <p:nvPr/>
          </p:nvGrpSpPr>
          <p:grpSpPr>
            <a:xfrm>
              <a:off x="4729199" y="2793377"/>
              <a:ext cx="2744643" cy="3856524"/>
              <a:chOff x="4575412" y="2554154"/>
              <a:chExt cx="2075791" cy="2916714"/>
            </a:xfrm>
            <a:solidFill>
              <a:srgbClr val="7DCC63"/>
            </a:solidFill>
          </p:grpSpPr>
          <p:sp>
            <p:nvSpPr>
              <p:cNvPr id="55" name="Rectangle 54"/>
              <p:cNvSpPr>
                <a:spLocks noChangeArrowheads="1"/>
              </p:cNvSpPr>
              <p:nvPr/>
            </p:nvSpPr>
            <p:spPr bwMode="auto">
              <a:xfrm>
                <a:off x="4660009" y="5218339"/>
                <a:ext cx="1907859" cy="127527"/>
              </a:xfrm>
              <a:prstGeom prst="rect">
                <a:avLst/>
              </a:pr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56" name="Rectangle 55"/>
              <p:cNvSpPr>
                <a:spLocks noChangeArrowheads="1"/>
              </p:cNvSpPr>
              <p:nvPr/>
            </p:nvSpPr>
            <p:spPr bwMode="auto">
              <a:xfrm>
                <a:off x="4575412" y="5416574"/>
                <a:ext cx="2075791" cy="54294"/>
              </a:xfrm>
              <a:prstGeom prst="rect">
                <a:avLst/>
              </a:pr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57" name="Freeform 56"/>
              <p:cNvSpPr>
                <a:spLocks/>
              </p:cNvSpPr>
              <p:nvPr/>
            </p:nvSpPr>
            <p:spPr bwMode="auto">
              <a:xfrm>
                <a:off x="4716828" y="4997376"/>
                <a:ext cx="1791696" cy="150255"/>
              </a:xfrm>
              <a:custGeom>
                <a:avLst/>
                <a:gdLst>
                  <a:gd name="T0" fmla="*/ 1419 w 1419"/>
                  <a:gd name="T1" fmla="*/ 0 h 119"/>
                  <a:gd name="T2" fmla="*/ 1411 w 1419"/>
                  <a:gd name="T3" fmla="*/ 119 h 119"/>
                  <a:gd name="T4" fmla="*/ 10 w 1419"/>
                  <a:gd name="T5" fmla="*/ 119 h 119"/>
                  <a:gd name="T6" fmla="*/ 0 w 1419"/>
                  <a:gd name="T7" fmla="*/ 0 h 119"/>
                  <a:gd name="T8" fmla="*/ 1419 w 1419"/>
                  <a:gd name="T9" fmla="*/ 0 h 119"/>
                </a:gdLst>
                <a:ahLst/>
                <a:cxnLst>
                  <a:cxn ang="0">
                    <a:pos x="T0" y="T1"/>
                  </a:cxn>
                  <a:cxn ang="0">
                    <a:pos x="T2" y="T3"/>
                  </a:cxn>
                  <a:cxn ang="0">
                    <a:pos x="T4" y="T5"/>
                  </a:cxn>
                  <a:cxn ang="0">
                    <a:pos x="T6" y="T7"/>
                  </a:cxn>
                  <a:cxn ang="0">
                    <a:pos x="T8" y="T9"/>
                  </a:cxn>
                </a:cxnLst>
                <a:rect l="0" t="0" r="r" b="b"/>
                <a:pathLst>
                  <a:path w="1419" h="119">
                    <a:moveTo>
                      <a:pt x="1419" y="0"/>
                    </a:moveTo>
                    <a:lnTo>
                      <a:pt x="1411" y="119"/>
                    </a:lnTo>
                    <a:lnTo>
                      <a:pt x="10" y="119"/>
                    </a:lnTo>
                    <a:lnTo>
                      <a:pt x="0" y="0"/>
                    </a:lnTo>
                    <a:lnTo>
                      <a:pt x="1419"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58" name="Freeform 57"/>
              <p:cNvSpPr>
                <a:spLocks/>
              </p:cNvSpPr>
              <p:nvPr/>
            </p:nvSpPr>
            <p:spPr bwMode="auto">
              <a:xfrm>
                <a:off x="4766071" y="4777675"/>
                <a:ext cx="1696997" cy="148992"/>
              </a:xfrm>
              <a:custGeom>
                <a:avLst/>
                <a:gdLst>
                  <a:gd name="T0" fmla="*/ 1344 w 1344"/>
                  <a:gd name="T1" fmla="*/ 0 h 118"/>
                  <a:gd name="T2" fmla="*/ 1326 w 1344"/>
                  <a:gd name="T3" fmla="*/ 118 h 118"/>
                  <a:gd name="T4" fmla="*/ 16 w 1344"/>
                  <a:gd name="T5" fmla="*/ 118 h 118"/>
                  <a:gd name="T6" fmla="*/ 0 w 1344"/>
                  <a:gd name="T7" fmla="*/ 0 h 118"/>
                  <a:gd name="T8" fmla="*/ 1344 w 1344"/>
                  <a:gd name="T9" fmla="*/ 0 h 118"/>
                </a:gdLst>
                <a:ahLst/>
                <a:cxnLst>
                  <a:cxn ang="0">
                    <a:pos x="T0" y="T1"/>
                  </a:cxn>
                  <a:cxn ang="0">
                    <a:pos x="T2" y="T3"/>
                  </a:cxn>
                  <a:cxn ang="0">
                    <a:pos x="T4" y="T5"/>
                  </a:cxn>
                  <a:cxn ang="0">
                    <a:pos x="T6" y="T7"/>
                  </a:cxn>
                  <a:cxn ang="0">
                    <a:pos x="T8" y="T9"/>
                  </a:cxn>
                </a:cxnLst>
                <a:rect l="0" t="0" r="r" b="b"/>
                <a:pathLst>
                  <a:path w="1344" h="118">
                    <a:moveTo>
                      <a:pt x="1344" y="0"/>
                    </a:moveTo>
                    <a:lnTo>
                      <a:pt x="1326" y="118"/>
                    </a:lnTo>
                    <a:lnTo>
                      <a:pt x="16" y="118"/>
                    </a:lnTo>
                    <a:lnTo>
                      <a:pt x="0" y="0"/>
                    </a:lnTo>
                    <a:lnTo>
                      <a:pt x="1344"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59" name="Freeform 58"/>
              <p:cNvSpPr>
                <a:spLocks/>
              </p:cNvSpPr>
              <p:nvPr/>
            </p:nvSpPr>
            <p:spPr bwMode="auto">
              <a:xfrm>
                <a:off x="4797637" y="4597117"/>
                <a:ext cx="1630077" cy="133840"/>
              </a:xfrm>
              <a:custGeom>
                <a:avLst/>
                <a:gdLst>
                  <a:gd name="T0" fmla="*/ 1291 w 1291"/>
                  <a:gd name="T1" fmla="*/ 0 h 106"/>
                  <a:gd name="T2" fmla="*/ 1280 w 1291"/>
                  <a:gd name="T3" fmla="*/ 106 h 106"/>
                  <a:gd name="T4" fmla="*/ 12 w 1291"/>
                  <a:gd name="T5" fmla="*/ 106 h 106"/>
                  <a:gd name="T6" fmla="*/ 0 w 1291"/>
                  <a:gd name="T7" fmla="*/ 0 h 106"/>
                  <a:gd name="T8" fmla="*/ 1291 w 1291"/>
                  <a:gd name="T9" fmla="*/ 0 h 106"/>
                </a:gdLst>
                <a:ahLst/>
                <a:cxnLst>
                  <a:cxn ang="0">
                    <a:pos x="T0" y="T1"/>
                  </a:cxn>
                  <a:cxn ang="0">
                    <a:pos x="T2" y="T3"/>
                  </a:cxn>
                  <a:cxn ang="0">
                    <a:pos x="T4" y="T5"/>
                  </a:cxn>
                  <a:cxn ang="0">
                    <a:pos x="T6" y="T7"/>
                  </a:cxn>
                  <a:cxn ang="0">
                    <a:pos x="T8" y="T9"/>
                  </a:cxn>
                </a:cxnLst>
                <a:rect l="0" t="0" r="r" b="b"/>
                <a:pathLst>
                  <a:path w="1291" h="106">
                    <a:moveTo>
                      <a:pt x="1291" y="0"/>
                    </a:moveTo>
                    <a:lnTo>
                      <a:pt x="1280" y="106"/>
                    </a:lnTo>
                    <a:lnTo>
                      <a:pt x="12" y="106"/>
                    </a:lnTo>
                    <a:lnTo>
                      <a:pt x="0" y="0"/>
                    </a:lnTo>
                    <a:lnTo>
                      <a:pt x="1291"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60" name="Freeform 59"/>
              <p:cNvSpPr>
                <a:spLocks/>
              </p:cNvSpPr>
              <p:nvPr/>
            </p:nvSpPr>
            <p:spPr bwMode="auto">
              <a:xfrm>
                <a:off x="4840568" y="4417821"/>
                <a:ext cx="1545480" cy="133840"/>
              </a:xfrm>
              <a:custGeom>
                <a:avLst/>
                <a:gdLst>
                  <a:gd name="T0" fmla="*/ 1224 w 1224"/>
                  <a:gd name="T1" fmla="*/ 0 h 106"/>
                  <a:gd name="T2" fmla="*/ 1221 w 1224"/>
                  <a:gd name="T3" fmla="*/ 106 h 106"/>
                  <a:gd name="T4" fmla="*/ 5 w 1224"/>
                  <a:gd name="T5" fmla="*/ 106 h 106"/>
                  <a:gd name="T6" fmla="*/ 0 w 1224"/>
                  <a:gd name="T7" fmla="*/ 0 h 106"/>
                  <a:gd name="T8" fmla="*/ 1224 w 1224"/>
                  <a:gd name="T9" fmla="*/ 0 h 106"/>
                </a:gdLst>
                <a:ahLst/>
                <a:cxnLst>
                  <a:cxn ang="0">
                    <a:pos x="T0" y="T1"/>
                  </a:cxn>
                  <a:cxn ang="0">
                    <a:pos x="T2" y="T3"/>
                  </a:cxn>
                  <a:cxn ang="0">
                    <a:pos x="T4" y="T5"/>
                  </a:cxn>
                  <a:cxn ang="0">
                    <a:pos x="T6" y="T7"/>
                  </a:cxn>
                  <a:cxn ang="0">
                    <a:pos x="T8" y="T9"/>
                  </a:cxn>
                </a:cxnLst>
                <a:rect l="0" t="0" r="r" b="b"/>
                <a:pathLst>
                  <a:path w="1224" h="106">
                    <a:moveTo>
                      <a:pt x="1224" y="0"/>
                    </a:moveTo>
                    <a:lnTo>
                      <a:pt x="1221" y="106"/>
                    </a:lnTo>
                    <a:lnTo>
                      <a:pt x="5" y="106"/>
                    </a:lnTo>
                    <a:lnTo>
                      <a:pt x="0" y="0"/>
                    </a:lnTo>
                    <a:lnTo>
                      <a:pt x="1224"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61" name="Freeform 60"/>
              <p:cNvSpPr>
                <a:spLocks/>
              </p:cNvSpPr>
              <p:nvPr/>
            </p:nvSpPr>
            <p:spPr bwMode="auto">
              <a:xfrm>
                <a:off x="4874659" y="4256202"/>
                <a:ext cx="1478559" cy="132578"/>
              </a:xfrm>
              <a:custGeom>
                <a:avLst/>
                <a:gdLst>
                  <a:gd name="T0" fmla="*/ 0 w 1171"/>
                  <a:gd name="T1" fmla="*/ 0 h 105"/>
                  <a:gd name="T2" fmla="*/ 3 w 1171"/>
                  <a:gd name="T3" fmla="*/ 105 h 105"/>
                  <a:gd name="T4" fmla="*/ 1166 w 1171"/>
                  <a:gd name="T5" fmla="*/ 105 h 105"/>
                  <a:gd name="T6" fmla="*/ 1171 w 1171"/>
                  <a:gd name="T7" fmla="*/ 0 h 105"/>
                  <a:gd name="T8" fmla="*/ 0 w 1171"/>
                  <a:gd name="T9" fmla="*/ 0 h 105"/>
                </a:gdLst>
                <a:ahLst/>
                <a:cxnLst>
                  <a:cxn ang="0">
                    <a:pos x="T0" y="T1"/>
                  </a:cxn>
                  <a:cxn ang="0">
                    <a:pos x="T2" y="T3"/>
                  </a:cxn>
                  <a:cxn ang="0">
                    <a:pos x="T4" y="T5"/>
                  </a:cxn>
                  <a:cxn ang="0">
                    <a:pos x="T6" y="T7"/>
                  </a:cxn>
                  <a:cxn ang="0">
                    <a:pos x="T8" y="T9"/>
                  </a:cxn>
                </a:cxnLst>
                <a:rect l="0" t="0" r="r" b="b"/>
                <a:pathLst>
                  <a:path w="1171" h="105">
                    <a:moveTo>
                      <a:pt x="0" y="0"/>
                    </a:moveTo>
                    <a:lnTo>
                      <a:pt x="3" y="105"/>
                    </a:lnTo>
                    <a:lnTo>
                      <a:pt x="1166" y="105"/>
                    </a:lnTo>
                    <a:lnTo>
                      <a:pt x="1171"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62" name="Freeform 61"/>
              <p:cNvSpPr>
                <a:spLocks/>
              </p:cNvSpPr>
              <p:nvPr/>
            </p:nvSpPr>
            <p:spPr bwMode="auto">
              <a:xfrm>
                <a:off x="4903700" y="4092058"/>
                <a:ext cx="1419215" cy="135103"/>
              </a:xfrm>
              <a:custGeom>
                <a:avLst/>
                <a:gdLst>
                  <a:gd name="T0" fmla="*/ 0 w 1124"/>
                  <a:gd name="T1" fmla="*/ 0 h 107"/>
                  <a:gd name="T2" fmla="*/ 4 w 1124"/>
                  <a:gd name="T3" fmla="*/ 107 h 107"/>
                  <a:gd name="T4" fmla="*/ 1121 w 1124"/>
                  <a:gd name="T5" fmla="*/ 107 h 107"/>
                  <a:gd name="T6" fmla="*/ 1124 w 1124"/>
                  <a:gd name="T7" fmla="*/ 0 h 107"/>
                  <a:gd name="T8" fmla="*/ 0 w 1124"/>
                  <a:gd name="T9" fmla="*/ 0 h 107"/>
                </a:gdLst>
                <a:ahLst/>
                <a:cxnLst>
                  <a:cxn ang="0">
                    <a:pos x="T0" y="T1"/>
                  </a:cxn>
                  <a:cxn ang="0">
                    <a:pos x="T2" y="T3"/>
                  </a:cxn>
                  <a:cxn ang="0">
                    <a:pos x="T4" y="T5"/>
                  </a:cxn>
                  <a:cxn ang="0">
                    <a:pos x="T6" y="T7"/>
                  </a:cxn>
                  <a:cxn ang="0">
                    <a:pos x="T8" y="T9"/>
                  </a:cxn>
                </a:cxnLst>
                <a:rect l="0" t="0" r="r" b="b"/>
                <a:pathLst>
                  <a:path w="1124" h="107">
                    <a:moveTo>
                      <a:pt x="0" y="0"/>
                    </a:moveTo>
                    <a:lnTo>
                      <a:pt x="4" y="107"/>
                    </a:lnTo>
                    <a:lnTo>
                      <a:pt x="1121" y="107"/>
                    </a:lnTo>
                    <a:lnTo>
                      <a:pt x="1124"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63" name="Freeform 62"/>
              <p:cNvSpPr>
                <a:spLocks/>
              </p:cNvSpPr>
              <p:nvPr/>
            </p:nvSpPr>
            <p:spPr bwMode="auto">
              <a:xfrm>
                <a:off x="4935265" y="3946853"/>
                <a:ext cx="1354820" cy="132578"/>
              </a:xfrm>
              <a:custGeom>
                <a:avLst/>
                <a:gdLst>
                  <a:gd name="T0" fmla="*/ 0 w 1073"/>
                  <a:gd name="T1" fmla="*/ 0 h 105"/>
                  <a:gd name="T2" fmla="*/ 5 w 1073"/>
                  <a:gd name="T3" fmla="*/ 105 h 105"/>
                  <a:gd name="T4" fmla="*/ 1069 w 1073"/>
                  <a:gd name="T5" fmla="*/ 105 h 105"/>
                  <a:gd name="T6" fmla="*/ 1073 w 1073"/>
                  <a:gd name="T7" fmla="*/ 0 h 105"/>
                  <a:gd name="T8" fmla="*/ 0 w 1073"/>
                  <a:gd name="T9" fmla="*/ 0 h 105"/>
                </a:gdLst>
                <a:ahLst/>
                <a:cxnLst>
                  <a:cxn ang="0">
                    <a:pos x="T0" y="T1"/>
                  </a:cxn>
                  <a:cxn ang="0">
                    <a:pos x="T2" y="T3"/>
                  </a:cxn>
                  <a:cxn ang="0">
                    <a:pos x="T4" y="T5"/>
                  </a:cxn>
                  <a:cxn ang="0">
                    <a:pos x="T6" y="T7"/>
                  </a:cxn>
                  <a:cxn ang="0">
                    <a:pos x="T8" y="T9"/>
                  </a:cxn>
                </a:cxnLst>
                <a:rect l="0" t="0" r="r" b="b"/>
                <a:pathLst>
                  <a:path w="1073" h="105">
                    <a:moveTo>
                      <a:pt x="0" y="0"/>
                    </a:moveTo>
                    <a:lnTo>
                      <a:pt x="5" y="105"/>
                    </a:lnTo>
                    <a:lnTo>
                      <a:pt x="1069" y="105"/>
                    </a:lnTo>
                    <a:lnTo>
                      <a:pt x="1073"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64" name="Freeform 63"/>
              <p:cNvSpPr>
                <a:spLocks/>
              </p:cNvSpPr>
              <p:nvPr/>
            </p:nvSpPr>
            <p:spPr bwMode="auto">
              <a:xfrm>
                <a:off x="4969357" y="3805437"/>
                <a:ext cx="1286637" cy="127527"/>
              </a:xfrm>
              <a:custGeom>
                <a:avLst/>
                <a:gdLst>
                  <a:gd name="T0" fmla="*/ 0 w 1019"/>
                  <a:gd name="T1" fmla="*/ 0 h 101"/>
                  <a:gd name="T2" fmla="*/ 5 w 1019"/>
                  <a:gd name="T3" fmla="*/ 101 h 101"/>
                  <a:gd name="T4" fmla="*/ 1014 w 1019"/>
                  <a:gd name="T5" fmla="*/ 101 h 101"/>
                  <a:gd name="T6" fmla="*/ 1019 w 1019"/>
                  <a:gd name="T7" fmla="*/ 0 h 101"/>
                  <a:gd name="T8" fmla="*/ 0 w 1019"/>
                  <a:gd name="T9" fmla="*/ 0 h 101"/>
                </a:gdLst>
                <a:ahLst/>
                <a:cxnLst>
                  <a:cxn ang="0">
                    <a:pos x="T0" y="T1"/>
                  </a:cxn>
                  <a:cxn ang="0">
                    <a:pos x="T2" y="T3"/>
                  </a:cxn>
                  <a:cxn ang="0">
                    <a:pos x="T4" y="T5"/>
                  </a:cxn>
                  <a:cxn ang="0">
                    <a:pos x="T6" y="T7"/>
                  </a:cxn>
                  <a:cxn ang="0">
                    <a:pos x="T8" y="T9"/>
                  </a:cxn>
                </a:cxnLst>
                <a:rect l="0" t="0" r="r" b="b"/>
                <a:pathLst>
                  <a:path w="1019" h="101">
                    <a:moveTo>
                      <a:pt x="0" y="0"/>
                    </a:moveTo>
                    <a:lnTo>
                      <a:pt x="5" y="101"/>
                    </a:lnTo>
                    <a:lnTo>
                      <a:pt x="1014" y="101"/>
                    </a:lnTo>
                    <a:lnTo>
                      <a:pt x="1019"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65" name="Freeform 64"/>
              <p:cNvSpPr>
                <a:spLocks/>
              </p:cNvSpPr>
              <p:nvPr/>
            </p:nvSpPr>
            <p:spPr bwMode="auto">
              <a:xfrm>
                <a:off x="5000924" y="3677910"/>
                <a:ext cx="1224767" cy="127527"/>
              </a:xfrm>
              <a:custGeom>
                <a:avLst/>
                <a:gdLst>
                  <a:gd name="T0" fmla="*/ 0 w 970"/>
                  <a:gd name="T1" fmla="*/ 0 h 101"/>
                  <a:gd name="T2" fmla="*/ 4 w 970"/>
                  <a:gd name="T3" fmla="*/ 101 h 101"/>
                  <a:gd name="T4" fmla="*/ 965 w 970"/>
                  <a:gd name="T5" fmla="*/ 101 h 101"/>
                  <a:gd name="T6" fmla="*/ 970 w 970"/>
                  <a:gd name="T7" fmla="*/ 0 h 101"/>
                  <a:gd name="T8" fmla="*/ 0 w 970"/>
                  <a:gd name="T9" fmla="*/ 0 h 101"/>
                </a:gdLst>
                <a:ahLst/>
                <a:cxnLst>
                  <a:cxn ang="0">
                    <a:pos x="T0" y="T1"/>
                  </a:cxn>
                  <a:cxn ang="0">
                    <a:pos x="T2" y="T3"/>
                  </a:cxn>
                  <a:cxn ang="0">
                    <a:pos x="T4" y="T5"/>
                  </a:cxn>
                  <a:cxn ang="0">
                    <a:pos x="T6" y="T7"/>
                  </a:cxn>
                  <a:cxn ang="0">
                    <a:pos x="T8" y="T9"/>
                  </a:cxn>
                </a:cxnLst>
                <a:rect l="0" t="0" r="r" b="b"/>
                <a:pathLst>
                  <a:path w="970" h="101">
                    <a:moveTo>
                      <a:pt x="0" y="0"/>
                    </a:moveTo>
                    <a:lnTo>
                      <a:pt x="4" y="101"/>
                    </a:lnTo>
                    <a:lnTo>
                      <a:pt x="965" y="101"/>
                    </a:lnTo>
                    <a:lnTo>
                      <a:pt x="970"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66" name="Freeform 65"/>
              <p:cNvSpPr>
                <a:spLocks/>
              </p:cNvSpPr>
              <p:nvPr/>
            </p:nvSpPr>
            <p:spPr bwMode="auto">
              <a:xfrm>
                <a:off x="5026176" y="3564272"/>
                <a:ext cx="1172999" cy="113638"/>
              </a:xfrm>
              <a:custGeom>
                <a:avLst/>
                <a:gdLst>
                  <a:gd name="T0" fmla="*/ 0 w 929"/>
                  <a:gd name="T1" fmla="*/ 0 h 90"/>
                  <a:gd name="T2" fmla="*/ 5 w 929"/>
                  <a:gd name="T3" fmla="*/ 90 h 90"/>
                  <a:gd name="T4" fmla="*/ 925 w 929"/>
                  <a:gd name="T5" fmla="*/ 90 h 90"/>
                  <a:gd name="T6" fmla="*/ 929 w 929"/>
                  <a:gd name="T7" fmla="*/ 0 h 90"/>
                  <a:gd name="T8" fmla="*/ 0 w 929"/>
                  <a:gd name="T9" fmla="*/ 0 h 90"/>
                </a:gdLst>
                <a:ahLst/>
                <a:cxnLst>
                  <a:cxn ang="0">
                    <a:pos x="T0" y="T1"/>
                  </a:cxn>
                  <a:cxn ang="0">
                    <a:pos x="T2" y="T3"/>
                  </a:cxn>
                  <a:cxn ang="0">
                    <a:pos x="T4" y="T5"/>
                  </a:cxn>
                  <a:cxn ang="0">
                    <a:pos x="T6" y="T7"/>
                  </a:cxn>
                  <a:cxn ang="0">
                    <a:pos x="T8" y="T9"/>
                  </a:cxn>
                </a:cxnLst>
                <a:rect l="0" t="0" r="r" b="b"/>
                <a:pathLst>
                  <a:path w="929" h="90">
                    <a:moveTo>
                      <a:pt x="0" y="0"/>
                    </a:moveTo>
                    <a:lnTo>
                      <a:pt x="5" y="90"/>
                    </a:lnTo>
                    <a:lnTo>
                      <a:pt x="925" y="90"/>
                    </a:lnTo>
                    <a:lnTo>
                      <a:pt x="929"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67" name="Freeform 66"/>
              <p:cNvSpPr>
                <a:spLocks/>
              </p:cNvSpPr>
              <p:nvPr/>
            </p:nvSpPr>
            <p:spPr bwMode="auto">
              <a:xfrm>
                <a:off x="5051429" y="3449371"/>
                <a:ext cx="1126281" cy="114901"/>
              </a:xfrm>
              <a:custGeom>
                <a:avLst/>
                <a:gdLst>
                  <a:gd name="T0" fmla="*/ 0 w 892"/>
                  <a:gd name="T1" fmla="*/ 0 h 91"/>
                  <a:gd name="T2" fmla="*/ 4 w 892"/>
                  <a:gd name="T3" fmla="*/ 91 h 91"/>
                  <a:gd name="T4" fmla="*/ 887 w 892"/>
                  <a:gd name="T5" fmla="*/ 91 h 91"/>
                  <a:gd name="T6" fmla="*/ 892 w 892"/>
                  <a:gd name="T7" fmla="*/ 0 h 91"/>
                  <a:gd name="T8" fmla="*/ 0 w 892"/>
                  <a:gd name="T9" fmla="*/ 0 h 91"/>
                </a:gdLst>
                <a:ahLst/>
                <a:cxnLst>
                  <a:cxn ang="0">
                    <a:pos x="T0" y="T1"/>
                  </a:cxn>
                  <a:cxn ang="0">
                    <a:pos x="T2" y="T3"/>
                  </a:cxn>
                  <a:cxn ang="0">
                    <a:pos x="T4" y="T5"/>
                  </a:cxn>
                  <a:cxn ang="0">
                    <a:pos x="T6" y="T7"/>
                  </a:cxn>
                  <a:cxn ang="0">
                    <a:pos x="T8" y="T9"/>
                  </a:cxn>
                </a:cxnLst>
                <a:rect l="0" t="0" r="r" b="b"/>
                <a:pathLst>
                  <a:path w="892" h="91">
                    <a:moveTo>
                      <a:pt x="0" y="0"/>
                    </a:moveTo>
                    <a:lnTo>
                      <a:pt x="4" y="91"/>
                    </a:lnTo>
                    <a:lnTo>
                      <a:pt x="887" y="91"/>
                    </a:lnTo>
                    <a:lnTo>
                      <a:pt x="892"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68" name="Freeform 67"/>
              <p:cNvSpPr>
                <a:spLocks/>
              </p:cNvSpPr>
              <p:nvPr/>
            </p:nvSpPr>
            <p:spPr bwMode="auto">
              <a:xfrm>
                <a:off x="5075419" y="3344571"/>
                <a:ext cx="1078300" cy="104800"/>
              </a:xfrm>
              <a:custGeom>
                <a:avLst/>
                <a:gdLst>
                  <a:gd name="T0" fmla="*/ 0 w 854"/>
                  <a:gd name="T1" fmla="*/ 0 h 83"/>
                  <a:gd name="T2" fmla="*/ 3 w 854"/>
                  <a:gd name="T3" fmla="*/ 83 h 83"/>
                  <a:gd name="T4" fmla="*/ 849 w 854"/>
                  <a:gd name="T5" fmla="*/ 83 h 83"/>
                  <a:gd name="T6" fmla="*/ 854 w 854"/>
                  <a:gd name="T7" fmla="*/ 0 h 83"/>
                  <a:gd name="T8" fmla="*/ 0 w 854"/>
                  <a:gd name="T9" fmla="*/ 0 h 83"/>
                </a:gdLst>
                <a:ahLst/>
                <a:cxnLst>
                  <a:cxn ang="0">
                    <a:pos x="T0" y="T1"/>
                  </a:cxn>
                  <a:cxn ang="0">
                    <a:pos x="T2" y="T3"/>
                  </a:cxn>
                  <a:cxn ang="0">
                    <a:pos x="T4" y="T5"/>
                  </a:cxn>
                  <a:cxn ang="0">
                    <a:pos x="T6" y="T7"/>
                  </a:cxn>
                  <a:cxn ang="0">
                    <a:pos x="T8" y="T9"/>
                  </a:cxn>
                </a:cxnLst>
                <a:rect l="0" t="0" r="r" b="b"/>
                <a:pathLst>
                  <a:path w="854" h="83">
                    <a:moveTo>
                      <a:pt x="0" y="0"/>
                    </a:moveTo>
                    <a:lnTo>
                      <a:pt x="3" y="83"/>
                    </a:lnTo>
                    <a:lnTo>
                      <a:pt x="849" y="83"/>
                    </a:lnTo>
                    <a:lnTo>
                      <a:pt x="854"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69" name="Freeform 68"/>
              <p:cNvSpPr>
                <a:spLocks/>
              </p:cNvSpPr>
              <p:nvPr/>
            </p:nvSpPr>
            <p:spPr bwMode="auto">
              <a:xfrm>
                <a:off x="5099410" y="3244822"/>
                <a:ext cx="1029057" cy="99749"/>
              </a:xfrm>
              <a:custGeom>
                <a:avLst/>
                <a:gdLst>
                  <a:gd name="T0" fmla="*/ 0 w 815"/>
                  <a:gd name="T1" fmla="*/ 0 h 79"/>
                  <a:gd name="T2" fmla="*/ 5 w 815"/>
                  <a:gd name="T3" fmla="*/ 79 h 79"/>
                  <a:gd name="T4" fmla="*/ 810 w 815"/>
                  <a:gd name="T5" fmla="*/ 79 h 79"/>
                  <a:gd name="T6" fmla="*/ 815 w 815"/>
                  <a:gd name="T7" fmla="*/ 0 h 79"/>
                  <a:gd name="T8" fmla="*/ 0 w 815"/>
                  <a:gd name="T9" fmla="*/ 0 h 79"/>
                </a:gdLst>
                <a:ahLst/>
                <a:cxnLst>
                  <a:cxn ang="0">
                    <a:pos x="T0" y="T1"/>
                  </a:cxn>
                  <a:cxn ang="0">
                    <a:pos x="T2" y="T3"/>
                  </a:cxn>
                  <a:cxn ang="0">
                    <a:pos x="T4" y="T5"/>
                  </a:cxn>
                  <a:cxn ang="0">
                    <a:pos x="T6" y="T7"/>
                  </a:cxn>
                  <a:cxn ang="0">
                    <a:pos x="T8" y="T9"/>
                  </a:cxn>
                </a:cxnLst>
                <a:rect l="0" t="0" r="r" b="b"/>
                <a:pathLst>
                  <a:path w="815" h="79">
                    <a:moveTo>
                      <a:pt x="0" y="0"/>
                    </a:moveTo>
                    <a:lnTo>
                      <a:pt x="5" y="79"/>
                    </a:lnTo>
                    <a:lnTo>
                      <a:pt x="810" y="79"/>
                    </a:lnTo>
                    <a:lnTo>
                      <a:pt x="815"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70" name="Freeform 69"/>
              <p:cNvSpPr>
                <a:spLocks/>
              </p:cNvSpPr>
              <p:nvPr/>
            </p:nvSpPr>
            <p:spPr bwMode="auto">
              <a:xfrm>
                <a:off x="5115824" y="3153911"/>
                <a:ext cx="996229" cy="90910"/>
              </a:xfrm>
              <a:custGeom>
                <a:avLst/>
                <a:gdLst>
                  <a:gd name="T0" fmla="*/ 0 w 789"/>
                  <a:gd name="T1" fmla="*/ 0 h 72"/>
                  <a:gd name="T2" fmla="*/ 3 w 789"/>
                  <a:gd name="T3" fmla="*/ 72 h 72"/>
                  <a:gd name="T4" fmla="*/ 785 w 789"/>
                  <a:gd name="T5" fmla="*/ 72 h 72"/>
                  <a:gd name="T6" fmla="*/ 789 w 789"/>
                  <a:gd name="T7" fmla="*/ 0 h 72"/>
                  <a:gd name="T8" fmla="*/ 0 w 789"/>
                  <a:gd name="T9" fmla="*/ 0 h 72"/>
                </a:gdLst>
                <a:ahLst/>
                <a:cxnLst>
                  <a:cxn ang="0">
                    <a:pos x="T0" y="T1"/>
                  </a:cxn>
                  <a:cxn ang="0">
                    <a:pos x="T2" y="T3"/>
                  </a:cxn>
                  <a:cxn ang="0">
                    <a:pos x="T4" y="T5"/>
                  </a:cxn>
                  <a:cxn ang="0">
                    <a:pos x="T6" y="T7"/>
                  </a:cxn>
                  <a:cxn ang="0">
                    <a:pos x="T8" y="T9"/>
                  </a:cxn>
                </a:cxnLst>
                <a:rect l="0" t="0" r="r" b="b"/>
                <a:pathLst>
                  <a:path w="789" h="72">
                    <a:moveTo>
                      <a:pt x="0" y="0"/>
                    </a:moveTo>
                    <a:lnTo>
                      <a:pt x="3" y="72"/>
                    </a:lnTo>
                    <a:lnTo>
                      <a:pt x="785" y="72"/>
                    </a:lnTo>
                    <a:lnTo>
                      <a:pt x="789"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71" name="Freeform 70"/>
              <p:cNvSpPr>
                <a:spLocks/>
              </p:cNvSpPr>
              <p:nvPr/>
            </p:nvSpPr>
            <p:spPr bwMode="auto">
              <a:xfrm>
                <a:off x="5133501" y="3066789"/>
                <a:ext cx="958349" cy="87122"/>
              </a:xfrm>
              <a:custGeom>
                <a:avLst/>
                <a:gdLst>
                  <a:gd name="T0" fmla="*/ 0 w 759"/>
                  <a:gd name="T1" fmla="*/ 0 h 69"/>
                  <a:gd name="T2" fmla="*/ 5 w 759"/>
                  <a:gd name="T3" fmla="*/ 69 h 69"/>
                  <a:gd name="T4" fmla="*/ 755 w 759"/>
                  <a:gd name="T5" fmla="*/ 69 h 69"/>
                  <a:gd name="T6" fmla="*/ 759 w 759"/>
                  <a:gd name="T7" fmla="*/ 0 h 69"/>
                  <a:gd name="T8" fmla="*/ 0 w 759"/>
                  <a:gd name="T9" fmla="*/ 0 h 69"/>
                </a:gdLst>
                <a:ahLst/>
                <a:cxnLst>
                  <a:cxn ang="0">
                    <a:pos x="T0" y="T1"/>
                  </a:cxn>
                  <a:cxn ang="0">
                    <a:pos x="T2" y="T3"/>
                  </a:cxn>
                  <a:cxn ang="0">
                    <a:pos x="T4" y="T5"/>
                  </a:cxn>
                  <a:cxn ang="0">
                    <a:pos x="T6" y="T7"/>
                  </a:cxn>
                  <a:cxn ang="0">
                    <a:pos x="T8" y="T9"/>
                  </a:cxn>
                </a:cxnLst>
                <a:rect l="0" t="0" r="r" b="b"/>
                <a:pathLst>
                  <a:path w="759" h="69">
                    <a:moveTo>
                      <a:pt x="0" y="0"/>
                    </a:moveTo>
                    <a:lnTo>
                      <a:pt x="5" y="69"/>
                    </a:lnTo>
                    <a:lnTo>
                      <a:pt x="755" y="69"/>
                    </a:lnTo>
                    <a:lnTo>
                      <a:pt x="759"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72" name="Freeform 71"/>
              <p:cNvSpPr>
                <a:spLocks/>
              </p:cNvSpPr>
              <p:nvPr/>
            </p:nvSpPr>
            <p:spPr bwMode="auto">
              <a:xfrm>
                <a:off x="5152441" y="2982191"/>
                <a:ext cx="921732" cy="84598"/>
              </a:xfrm>
              <a:custGeom>
                <a:avLst/>
                <a:gdLst>
                  <a:gd name="T0" fmla="*/ 0 w 730"/>
                  <a:gd name="T1" fmla="*/ 0 h 67"/>
                  <a:gd name="T2" fmla="*/ 4 w 730"/>
                  <a:gd name="T3" fmla="*/ 67 h 67"/>
                  <a:gd name="T4" fmla="*/ 725 w 730"/>
                  <a:gd name="T5" fmla="*/ 67 h 67"/>
                  <a:gd name="T6" fmla="*/ 730 w 730"/>
                  <a:gd name="T7" fmla="*/ 0 h 67"/>
                  <a:gd name="T8" fmla="*/ 0 w 730"/>
                  <a:gd name="T9" fmla="*/ 0 h 67"/>
                </a:gdLst>
                <a:ahLst/>
                <a:cxnLst>
                  <a:cxn ang="0">
                    <a:pos x="T0" y="T1"/>
                  </a:cxn>
                  <a:cxn ang="0">
                    <a:pos x="T2" y="T3"/>
                  </a:cxn>
                  <a:cxn ang="0">
                    <a:pos x="T4" y="T5"/>
                  </a:cxn>
                  <a:cxn ang="0">
                    <a:pos x="T6" y="T7"/>
                  </a:cxn>
                  <a:cxn ang="0">
                    <a:pos x="T8" y="T9"/>
                  </a:cxn>
                </a:cxnLst>
                <a:rect l="0" t="0" r="r" b="b"/>
                <a:pathLst>
                  <a:path w="730" h="67">
                    <a:moveTo>
                      <a:pt x="0" y="0"/>
                    </a:moveTo>
                    <a:lnTo>
                      <a:pt x="4" y="67"/>
                    </a:lnTo>
                    <a:lnTo>
                      <a:pt x="725" y="67"/>
                    </a:lnTo>
                    <a:lnTo>
                      <a:pt x="730"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73" name="Freeform 72"/>
              <p:cNvSpPr>
                <a:spLocks/>
              </p:cNvSpPr>
              <p:nvPr/>
            </p:nvSpPr>
            <p:spPr bwMode="auto">
              <a:xfrm>
                <a:off x="5167593" y="2895069"/>
                <a:ext cx="892692" cy="87122"/>
              </a:xfrm>
              <a:custGeom>
                <a:avLst/>
                <a:gdLst>
                  <a:gd name="T0" fmla="*/ 0 w 707"/>
                  <a:gd name="T1" fmla="*/ 0 h 69"/>
                  <a:gd name="T2" fmla="*/ 5 w 707"/>
                  <a:gd name="T3" fmla="*/ 69 h 69"/>
                  <a:gd name="T4" fmla="*/ 702 w 707"/>
                  <a:gd name="T5" fmla="*/ 69 h 69"/>
                  <a:gd name="T6" fmla="*/ 707 w 707"/>
                  <a:gd name="T7" fmla="*/ 0 h 69"/>
                  <a:gd name="T8" fmla="*/ 0 w 707"/>
                  <a:gd name="T9" fmla="*/ 0 h 69"/>
                </a:gdLst>
                <a:ahLst/>
                <a:cxnLst>
                  <a:cxn ang="0">
                    <a:pos x="T0" y="T1"/>
                  </a:cxn>
                  <a:cxn ang="0">
                    <a:pos x="T2" y="T3"/>
                  </a:cxn>
                  <a:cxn ang="0">
                    <a:pos x="T4" y="T5"/>
                  </a:cxn>
                  <a:cxn ang="0">
                    <a:pos x="T6" y="T7"/>
                  </a:cxn>
                  <a:cxn ang="0">
                    <a:pos x="T8" y="T9"/>
                  </a:cxn>
                </a:cxnLst>
                <a:rect l="0" t="0" r="r" b="b"/>
                <a:pathLst>
                  <a:path w="707" h="69">
                    <a:moveTo>
                      <a:pt x="0" y="0"/>
                    </a:moveTo>
                    <a:lnTo>
                      <a:pt x="5" y="69"/>
                    </a:lnTo>
                    <a:lnTo>
                      <a:pt x="702" y="69"/>
                    </a:lnTo>
                    <a:lnTo>
                      <a:pt x="707"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74" name="Freeform 73"/>
              <p:cNvSpPr>
                <a:spLocks/>
              </p:cNvSpPr>
              <p:nvPr/>
            </p:nvSpPr>
            <p:spPr bwMode="auto">
              <a:xfrm>
                <a:off x="5184007" y="2818047"/>
                <a:ext cx="857337" cy="77021"/>
              </a:xfrm>
              <a:custGeom>
                <a:avLst/>
                <a:gdLst>
                  <a:gd name="T0" fmla="*/ 0 w 679"/>
                  <a:gd name="T1" fmla="*/ 0 h 61"/>
                  <a:gd name="T2" fmla="*/ 5 w 679"/>
                  <a:gd name="T3" fmla="*/ 61 h 61"/>
                  <a:gd name="T4" fmla="*/ 675 w 679"/>
                  <a:gd name="T5" fmla="*/ 61 h 61"/>
                  <a:gd name="T6" fmla="*/ 679 w 679"/>
                  <a:gd name="T7" fmla="*/ 0 h 61"/>
                  <a:gd name="T8" fmla="*/ 0 w 679"/>
                  <a:gd name="T9" fmla="*/ 0 h 61"/>
                </a:gdLst>
                <a:ahLst/>
                <a:cxnLst>
                  <a:cxn ang="0">
                    <a:pos x="T0" y="T1"/>
                  </a:cxn>
                  <a:cxn ang="0">
                    <a:pos x="T2" y="T3"/>
                  </a:cxn>
                  <a:cxn ang="0">
                    <a:pos x="T4" y="T5"/>
                  </a:cxn>
                  <a:cxn ang="0">
                    <a:pos x="T6" y="T7"/>
                  </a:cxn>
                  <a:cxn ang="0">
                    <a:pos x="T8" y="T9"/>
                  </a:cxn>
                </a:cxnLst>
                <a:rect l="0" t="0" r="r" b="b"/>
                <a:pathLst>
                  <a:path w="679" h="61">
                    <a:moveTo>
                      <a:pt x="0" y="0"/>
                    </a:moveTo>
                    <a:lnTo>
                      <a:pt x="5" y="61"/>
                    </a:lnTo>
                    <a:lnTo>
                      <a:pt x="675" y="61"/>
                    </a:lnTo>
                    <a:lnTo>
                      <a:pt x="679"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75" name="Freeform 74"/>
              <p:cNvSpPr>
                <a:spLocks/>
              </p:cNvSpPr>
              <p:nvPr/>
            </p:nvSpPr>
            <p:spPr bwMode="auto">
              <a:xfrm>
                <a:off x="5202947" y="2749864"/>
                <a:ext cx="823246" cy="68183"/>
              </a:xfrm>
              <a:custGeom>
                <a:avLst/>
                <a:gdLst>
                  <a:gd name="T0" fmla="*/ 0 w 652"/>
                  <a:gd name="T1" fmla="*/ 0 h 54"/>
                  <a:gd name="T2" fmla="*/ 3 w 652"/>
                  <a:gd name="T3" fmla="*/ 54 h 54"/>
                  <a:gd name="T4" fmla="*/ 647 w 652"/>
                  <a:gd name="T5" fmla="*/ 54 h 54"/>
                  <a:gd name="T6" fmla="*/ 652 w 652"/>
                  <a:gd name="T7" fmla="*/ 0 h 54"/>
                  <a:gd name="T8" fmla="*/ 0 w 652"/>
                  <a:gd name="T9" fmla="*/ 0 h 54"/>
                </a:gdLst>
                <a:ahLst/>
                <a:cxnLst>
                  <a:cxn ang="0">
                    <a:pos x="T0" y="T1"/>
                  </a:cxn>
                  <a:cxn ang="0">
                    <a:pos x="T2" y="T3"/>
                  </a:cxn>
                  <a:cxn ang="0">
                    <a:pos x="T4" y="T5"/>
                  </a:cxn>
                  <a:cxn ang="0">
                    <a:pos x="T6" y="T7"/>
                  </a:cxn>
                  <a:cxn ang="0">
                    <a:pos x="T8" y="T9"/>
                  </a:cxn>
                </a:cxnLst>
                <a:rect l="0" t="0" r="r" b="b"/>
                <a:pathLst>
                  <a:path w="652" h="54">
                    <a:moveTo>
                      <a:pt x="0" y="0"/>
                    </a:moveTo>
                    <a:lnTo>
                      <a:pt x="3" y="54"/>
                    </a:lnTo>
                    <a:lnTo>
                      <a:pt x="647" y="54"/>
                    </a:lnTo>
                    <a:lnTo>
                      <a:pt x="652"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76" name="Freeform 75"/>
              <p:cNvSpPr>
                <a:spLocks/>
              </p:cNvSpPr>
              <p:nvPr/>
            </p:nvSpPr>
            <p:spPr bwMode="auto">
              <a:xfrm>
                <a:off x="5216836" y="2680419"/>
                <a:ext cx="794205" cy="69446"/>
              </a:xfrm>
              <a:custGeom>
                <a:avLst/>
                <a:gdLst>
                  <a:gd name="T0" fmla="*/ 0 w 629"/>
                  <a:gd name="T1" fmla="*/ 0 h 55"/>
                  <a:gd name="T2" fmla="*/ 3 w 629"/>
                  <a:gd name="T3" fmla="*/ 55 h 55"/>
                  <a:gd name="T4" fmla="*/ 625 w 629"/>
                  <a:gd name="T5" fmla="*/ 55 h 55"/>
                  <a:gd name="T6" fmla="*/ 629 w 629"/>
                  <a:gd name="T7" fmla="*/ 0 h 55"/>
                  <a:gd name="T8" fmla="*/ 0 w 629"/>
                  <a:gd name="T9" fmla="*/ 0 h 55"/>
                </a:gdLst>
                <a:ahLst/>
                <a:cxnLst>
                  <a:cxn ang="0">
                    <a:pos x="T0" y="T1"/>
                  </a:cxn>
                  <a:cxn ang="0">
                    <a:pos x="T2" y="T3"/>
                  </a:cxn>
                  <a:cxn ang="0">
                    <a:pos x="T4" y="T5"/>
                  </a:cxn>
                  <a:cxn ang="0">
                    <a:pos x="T6" y="T7"/>
                  </a:cxn>
                  <a:cxn ang="0">
                    <a:pos x="T8" y="T9"/>
                  </a:cxn>
                </a:cxnLst>
                <a:rect l="0" t="0" r="r" b="b"/>
                <a:pathLst>
                  <a:path w="629" h="55">
                    <a:moveTo>
                      <a:pt x="0" y="0"/>
                    </a:moveTo>
                    <a:lnTo>
                      <a:pt x="3" y="55"/>
                    </a:lnTo>
                    <a:lnTo>
                      <a:pt x="625" y="55"/>
                    </a:lnTo>
                    <a:lnTo>
                      <a:pt x="629"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77" name="Freeform 76"/>
              <p:cNvSpPr>
                <a:spLocks/>
              </p:cNvSpPr>
              <p:nvPr/>
            </p:nvSpPr>
            <p:spPr bwMode="auto">
              <a:xfrm>
                <a:off x="5230725" y="2616024"/>
                <a:ext cx="766426" cy="64395"/>
              </a:xfrm>
              <a:custGeom>
                <a:avLst/>
                <a:gdLst>
                  <a:gd name="T0" fmla="*/ 0 w 607"/>
                  <a:gd name="T1" fmla="*/ 0 h 51"/>
                  <a:gd name="T2" fmla="*/ 5 w 607"/>
                  <a:gd name="T3" fmla="*/ 51 h 51"/>
                  <a:gd name="T4" fmla="*/ 602 w 607"/>
                  <a:gd name="T5" fmla="*/ 51 h 51"/>
                  <a:gd name="T6" fmla="*/ 607 w 607"/>
                  <a:gd name="T7" fmla="*/ 0 h 51"/>
                  <a:gd name="T8" fmla="*/ 0 w 607"/>
                  <a:gd name="T9" fmla="*/ 0 h 51"/>
                </a:gdLst>
                <a:ahLst/>
                <a:cxnLst>
                  <a:cxn ang="0">
                    <a:pos x="T0" y="T1"/>
                  </a:cxn>
                  <a:cxn ang="0">
                    <a:pos x="T2" y="T3"/>
                  </a:cxn>
                  <a:cxn ang="0">
                    <a:pos x="T4" y="T5"/>
                  </a:cxn>
                  <a:cxn ang="0">
                    <a:pos x="T6" y="T7"/>
                  </a:cxn>
                  <a:cxn ang="0">
                    <a:pos x="T8" y="T9"/>
                  </a:cxn>
                </a:cxnLst>
                <a:rect l="0" t="0" r="r" b="b"/>
                <a:pathLst>
                  <a:path w="607" h="51">
                    <a:moveTo>
                      <a:pt x="0" y="0"/>
                    </a:moveTo>
                    <a:lnTo>
                      <a:pt x="5" y="51"/>
                    </a:lnTo>
                    <a:lnTo>
                      <a:pt x="602" y="51"/>
                    </a:lnTo>
                    <a:lnTo>
                      <a:pt x="607"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78" name="Freeform 77"/>
              <p:cNvSpPr>
                <a:spLocks/>
              </p:cNvSpPr>
              <p:nvPr/>
            </p:nvSpPr>
            <p:spPr bwMode="auto">
              <a:xfrm>
                <a:off x="5244614" y="2554154"/>
                <a:ext cx="738648" cy="61870"/>
              </a:xfrm>
              <a:custGeom>
                <a:avLst/>
                <a:gdLst>
                  <a:gd name="T0" fmla="*/ 0 w 585"/>
                  <a:gd name="T1" fmla="*/ 0 h 49"/>
                  <a:gd name="T2" fmla="*/ 5 w 585"/>
                  <a:gd name="T3" fmla="*/ 49 h 49"/>
                  <a:gd name="T4" fmla="*/ 580 w 585"/>
                  <a:gd name="T5" fmla="*/ 49 h 49"/>
                  <a:gd name="T6" fmla="*/ 585 w 585"/>
                  <a:gd name="T7" fmla="*/ 0 h 49"/>
                  <a:gd name="T8" fmla="*/ 0 w 585"/>
                  <a:gd name="T9" fmla="*/ 0 h 49"/>
                </a:gdLst>
                <a:ahLst/>
                <a:cxnLst>
                  <a:cxn ang="0">
                    <a:pos x="T0" y="T1"/>
                  </a:cxn>
                  <a:cxn ang="0">
                    <a:pos x="T2" y="T3"/>
                  </a:cxn>
                  <a:cxn ang="0">
                    <a:pos x="T4" y="T5"/>
                  </a:cxn>
                  <a:cxn ang="0">
                    <a:pos x="T6" y="T7"/>
                  </a:cxn>
                  <a:cxn ang="0">
                    <a:pos x="T8" y="T9"/>
                  </a:cxn>
                </a:cxnLst>
                <a:rect l="0" t="0" r="r" b="b"/>
                <a:pathLst>
                  <a:path w="585" h="49">
                    <a:moveTo>
                      <a:pt x="0" y="0"/>
                    </a:moveTo>
                    <a:lnTo>
                      <a:pt x="5" y="49"/>
                    </a:lnTo>
                    <a:lnTo>
                      <a:pt x="580" y="49"/>
                    </a:lnTo>
                    <a:lnTo>
                      <a:pt x="585"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grpSp>
        <p:grpSp>
          <p:nvGrpSpPr>
            <p:cNvPr id="8" name="Group 7"/>
            <p:cNvGrpSpPr/>
            <p:nvPr/>
          </p:nvGrpSpPr>
          <p:grpSpPr>
            <a:xfrm>
              <a:off x="4617342" y="4616461"/>
              <a:ext cx="2968355" cy="2172009"/>
              <a:chOff x="4490814" y="3932964"/>
              <a:chExt cx="2244986" cy="1642704"/>
            </a:xfrm>
            <a:solidFill>
              <a:srgbClr val="7DCC63">
                <a:lumMod val="60000"/>
                <a:lumOff val="40000"/>
              </a:srgbClr>
            </a:solidFill>
          </p:grpSpPr>
          <p:sp>
            <p:nvSpPr>
              <p:cNvPr id="45" name="Freeform 44"/>
              <p:cNvSpPr>
                <a:spLocks/>
              </p:cNvSpPr>
              <p:nvPr/>
            </p:nvSpPr>
            <p:spPr bwMode="auto">
              <a:xfrm>
                <a:off x="4660009" y="5147631"/>
                <a:ext cx="1907859" cy="70708"/>
              </a:xfrm>
              <a:custGeom>
                <a:avLst/>
                <a:gdLst>
                  <a:gd name="T0" fmla="*/ 1456 w 1511"/>
                  <a:gd name="T1" fmla="*/ 0 h 56"/>
                  <a:gd name="T2" fmla="*/ 1511 w 1511"/>
                  <a:gd name="T3" fmla="*/ 56 h 56"/>
                  <a:gd name="T4" fmla="*/ 0 w 1511"/>
                  <a:gd name="T5" fmla="*/ 56 h 56"/>
                  <a:gd name="T6" fmla="*/ 55 w 1511"/>
                  <a:gd name="T7" fmla="*/ 0 h 56"/>
                  <a:gd name="T8" fmla="*/ 1456 w 1511"/>
                  <a:gd name="T9" fmla="*/ 0 h 56"/>
                </a:gdLst>
                <a:ahLst/>
                <a:cxnLst>
                  <a:cxn ang="0">
                    <a:pos x="T0" y="T1"/>
                  </a:cxn>
                  <a:cxn ang="0">
                    <a:pos x="T2" y="T3"/>
                  </a:cxn>
                  <a:cxn ang="0">
                    <a:pos x="T4" y="T5"/>
                  </a:cxn>
                  <a:cxn ang="0">
                    <a:pos x="T6" y="T7"/>
                  </a:cxn>
                  <a:cxn ang="0">
                    <a:pos x="T8" y="T9"/>
                  </a:cxn>
                </a:cxnLst>
                <a:rect l="0" t="0" r="r" b="b"/>
                <a:pathLst>
                  <a:path w="1511" h="56">
                    <a:moveTo>
                      <a:pt x="1456" y="0"/>
                    </a:moveTo>
                    <a:lnTo>
                      <a:pt x="1511" y="56"/>
                    </a:lnTo>
                    <a:lnTo>
                      <a:pt x="0" y="56"/>
                    </a:lnTo>
                    <a:lnTo>
                      <a:pt x="55" y="0"/>
                    </a:lnTo>
                    <a:lnTo>
                      <a:pt x="145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46" name="Freeform 45"/>
              <p:cNvSpPr>
                <a:spLocks/>
              </p:cNvSpPr>
              <p:nvPr/>
            </p:nvSpPr>
            <p:spPr bwMode="auto">
              <a:xfrm>
                <a:off x="4575412" y="5345866"/>
                <a:ext cx="2075791" cy="70708"/>
              </a:xfrm>
              <a:custGeom>
                <a:avLst/>
                <a:gdLst>
                  <a:gd name="T0" fmla="*/ 1578 w 1644"/>
                  <a:gd name="T1" fmla="*/ 0 h 56"/>
                  <a:gd name="T2" fmla="*/ 1644 w 1644"/>
                  <a:gd name="T3" fmla="*/ 56 h 56"/>
                  <a:gd name="T4" fmla="*/ 0 w 1644"/>
                  <a:gd name="T5" fmla="*/ 56 h 56"/>
                  <a:gd name="T6" fmla="*/ 67 w 1644"/>
                  <a:gd name="T7" fmla="*/ 0 h 56"/>
                  <a:gd name="T8" fmla="*/ 1578 w 1644"/>
                  <a:gd name="T9" fmla="*/ 0 h 56"/>
                </a:gdLst>
                <a:ahLst/>
                <a:cxnLst>
                  <a:cxn ang="0">
                    <a:pos x="T0" y="T1"/>
                  </a:cxn>
                  <a:cxn ang="0">
                    <a:pos x="T2" y="T3"/>
                  </a:cxn>
                  <a:cxn ang="0">
                    <a:pos x="T4" y="T5"/>
                  </a:cxn>
                  <a:cxn ang="0">
                    <a:pos x="T6" y="T7"/>
                  </a:cxn>
                  <a:cxn ang="0">
                    <a:pos x="T8" y="T9"/>
                  </a:cxn>
                </a:cxnLst>
                <a:rect l="0" t="0" r="r" b="b"/>
                <a:pathLst>
                  <a:path w="1644" h="56">
                    <a:moveTo>
                      <a:pt x="1578" y="0"/>
                    </a:moveTo>
                    <a:lnTo>
                      <a:pt x="1644" y="56"/>
                    </a:lnTo>
                    <a:lnTo>
                      <a:pt x="0" y="56"/>
                    </a:lnTo>
                    <a:lnTo>
                      <a:pt x="67" y="0"/>
                    </a:lnTo>
                    <a:lnTo>
                      <a:pt x="15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47" name="Freeform 46"/>
              <p:cNvSpPr>
                <a:spLocks/>
              </p:cNvSpPr>
              <p:nvPr/>
            </p:nvSpPr>
            <p:spPr bwMode="auto">
              <a:xfrm>
                <a:off x="4716828" y="4926667"/>
                <a:ext cx="1791696" cy="70708"/>
              </a:xfrm>
              <a:custGeom>
                <a:avLst/>
                <a:gdLst>
                  <a:gd name="T0" fmla="*/ 1365 w 1419"/>
                  <a:gd name="T1" fmla="*/ 0 h 56"/>
                  <a:gd name="T2" fmla="*/ 1419 w 1419"/>
                  <a:gd name="T3" fmla="*/ 56 h 56"/>
                  <a:gd name="T4" fmla="*/ 0 w 1419"/>
                  <a:gd name="T5" fmla="*/ 56 h 56"/>
                  <a:gd name="T6" fmla="*/ 55 w 1419"/>
                  <a:gd name="T7" fmla="*/ 0 h 56"/>
                  <a:gd name="T8" fmla="*/ 1365 w 1419"/>
                  <a:gd name="T9" fmla="*/ 0 h 56"/>
                </a:gdLst>
                <a:ahLst/>
                <a:cxnLst>
                  <a:cxn ang="0">
                    <a:pos x="T0" y="T1"/>
                  </a:cxn>
                  <a:cxn ang="0">
                    <a:pos x="T2" y="T3"/>
                  </a:cxn>
                  <a:cxn ang="0">
                    <a:pos x="T4" y="T5"/>
                  </a:cxn>
                  <a:cxn ang="0">
                    <a:pos x="T6" y="T7"/>
                  </a:cxn>
                  <a:cxn ang="0">
                    <a:pos x="T8" y="T9"/>
                  </a:cxn>
                </a:cxnLst>
                <a:rect l="0" t="0" r="r" b="b"/>
                <a:pathLst>
                  <a:path w="1419" h="56">
                    <a:moveTo>
                      <a:pt x="1365" y="0"/>
                    </a:moveTo>
                    <a:lnTo>
                      <a:pt x="1419" y="56"/>
                    </a:lnTo>
                    <a:lnTo>
                      <a:pt x="0" y="56"/>
                    </a:lnTo>
                    <a:lnTo>
                      <a:pt x="55" y="0"/>
                    </a:lnTo>
                    <a:lnTo>
                      <a:pt x="136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48" name="Freeform 47"/>
              <p:cNvSpPr>
                <a:spLocks/>
              </p:cNvSpPr>
              <p:nvPr/>
            </p:nvSpPr>
            <p:spPr bwMode="auto">
              <a:xfrm>
                <a:off x="4766071" y="4730957"/>
                <a:ext cx="1696997" cy="46718"/>
              </a:xfrm>
              <a:custGeom>
                <a:avLst/>
                <a:gdLst>
                  <a:gd name="T0" fmla="*/ 1305 w 1344"/>
                  <a:gd name="T1" fmla="*/ 0 h 37"/>
                  <a:gd name="T2" fmla="*/ 1344 w 1344"/>
                  <a:gd name="T3" fmla="*/ 37 h 37"/>
                  <a:gd name="T4" fmla="*/ 0 w 1344"/>
                  <a:gd name="T5" fmla="*/ 37 h 37"/>
                  <a:gd name="T6" fmla="*/ 37 w 1344"/>
                  <a:gd name="T7" fmla="*/ 0 h 37"/>
                  <a:gd name="T8" fmla="*/ 1305 w 1344"/>
                  <a:gd name="T9" fmla="*/ 0 h 37"/>
                </a:gdLst>
                <a:ahLst/>
                <a:cxnLst>
                  <a:cxn ang="0">
                    <a:pos x="T0" y="T1"/>
                  </a:cxn>
                  <a:cxn ang="0">
                    <a:pos x="T2" y="T3"/>
                  </a:cxn>
                  <a:cxn ang="0">
                    <a:pos x="T4" y="T5"/>
                  </a:cxn>
                  <a:cxn ang="0">
                    <a:pos x="T6" y="T7"/>
                  </a:cxn>
                  <a:cxn ang="0">
                    <a:pos x="T8" y="T9"/>
                  </a:cxn>
                </a:cxnLst>
                <a:rect l="0" t="0" r="r" b="b"/>
                <a:pathLst>
                  <a:path w="1344" h="37">
                    <a:moveTo>
                      <a:pt x="1305" y="0"/>
                    </a:moveTo>
                    <a:lnTo>
                      <a:pt x="1344" y="37"/>
                    </a:lnTo>
                    <a:lnTo>
                      <a:pt x="0" y="37"/>
                    </a:lnTo>
                    <a:lnTo>
                      <a:pt x="37" y="0"/>
                    </a:lnTo>
                    <a:lnTo>
                      <a:pt x="130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49" name="Freeform 48"/>
              <p:cNvSpPr>
                <a:spLocks/>
              </p:cNvSpPr>
              <p:nvPr/>
            </p:nvSpPr>
            <p:spPr bwMode="auto">
              <a:xfrm>
                <a:off x="4797637" y="4551662"/>
                <a:ext cx="1630077" cy="45455"/>
              </a:xfrm>
              <a:custGeom>
                <a:avLst/>
                <a:gdLst>
                  <a:gd name="T0" fmla="*/ 1255 w 1291"/>
                  <a:gd name="T1" fmla="*/ 0 h 36"/>
                  <a:gd name="T2" fmla="*/ 1291 w 1291"/>
                  <a:gd name="T3" fmla="*/ 36 h 36"/>
                  <a:gd name="T4" fmla="*/ 0 w 1291"/>
                  <a:gd name="T5" fmla="*/ 36 h 36"/>
                  <a:gd name="T6" fmla="*/ 39 w 1291"/>
                  <a:gd name="T7" fmla="*/ 0 h 36"/>
                  <a:gd name="T8" fmla="*/ 1255 w 1291"/>
                  <a:gd name="T9" fmla="*/ 0 h 36"/>
                </a:gdLst>
                <a:ahLst/>
                <a:cxnLst>
                  <a:cxn ang="0">
                    <a:pos x="T0" y="T1"/>
                  </a:cxn>
                  <a:cxn ang="0">
                    <a:pos x="T2" y="T3"/>
                  </a:cxn>
                  <a:cxn ang="0">
                    <a:pos x="T4" y="T5"/>
                  </a:cxn>
                  <a:cxn ang="0">
                    <a:pos x="T6" y="T7"/>
                  </a:cxn>
                  <a:cxn ang="0">
                    <a:pos x="T8" y="T9"/>
                  </a:cxn>
                </a:cxnLst>
                <a:rect l="0" t="0" r="r" b="b"/>
                <a:pathLst>
                  <a:path w="1291" h="36">
                    <a:moveTo>
                      <a:pt x="1255" y="0"/>
                    </a:moveTo>
                    <a:lnTo>
                      <a:pt x="1291" y="36"/>
                    </a:lnTo>
                    <a:lnTo>
                      <a:pt x="0" y="36"/>
                    </a:lnTo>
                    <a:lnTo>
                      <a:pt x="39" y="0"/>
                    </a:lnTo>
                    <a:lnTo>
                      <a:pt x="125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50" name="Freeform 49"/>
              <p:cNvSpPr>
                <a:spLocks/>
              </p:cNvSpPr>
              <p:nvPr/>
            </p:nvSpPr>
            <p:spPr bwMode="auto">
              <a:xfrm>
                <a:off x="4840568" y="4388780"/>
                <a:ext cx="1545480" cy="29041"/>
              </a:xfrm>
              <a:custGeom>
                <a:avLst/>
                <a:gdLst>
                  <a:gd name="T0" fmla="*/ 1193 w 1224"/>
                  <a:gd name="T1" fmla="*/ 0 h 23"/>
                  <a:gd name="T2" fmla="*/ 30 w 1224"/>
                  <a:gd name="T3" fmla="*/ 0 h 23"/>
                  <a:gd name="T4" fmla="*/ 0 w 1224"/>
                  <a:gd name="T5" fmla="*/ 23 h 23"/>
                  <a:gd name="T6" fmla="*/ 1224 w 1224"/>
                  <a:gd name="T7" fmla="*/ 23 h 23"/>
                  <a:gd name="T8" fmla="*/ 1193 w 1224"/>
                  <a:gd name="T9" fmla="*/ 0 h 23"/>
                </a:gdLst>
                <a:ahLst/>
                <a:cxnLst>
                  <a:cxn ang="0">
                    <a:pos x="T0" y="T1"/>
                  </a:cxn>
                  <a:cxn ang="0">
                    <a:pos x="T2" y="T3"/>
                  </a:cxn>
                  <a:cxn ang="0">
                    <a:pos x="T4" y="T5"/>
                  </a:cxn>
                  <a:cxn ang="0">
                    <a:pos x="T6" y="T7"/>
                  </a:cxn>
                  <a:cxn ang="0">
                    <a:pos x="T8" y="T9"/>
                  </a:cxn>
                </a:cxnLst>
                <a:rect l="0" t="0" r="r" b="b"/>
                <a:pathLst>
                  <a:path w="1224" h="23">
                    <a:moveTo>
                      <a:pt x="1193" y="0"/>
                    </a:moveTo>
                    <a:lnTo>
                      <a:pt x="30" y="0"/>
                    </a:lnTo>
                    <a:lnTo>
                      <a:pt x="0" y="23"/>
                    </a:lnTo>
                    <a:lnTo>
                      <a:pt x="1224" y="23"/>
                    </a:lnTo>
                    <a:lnTo>
                      <a:pt x="119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51" name="Freeform 50"/>
              <p:cNvSpPr>
                <a:spLocks/>
              </p:cNvSpPr>
              <p:nvPr/>
            </p:nvSpPr>
            <p:spPr bwMode="auto">
              <a:xfrm>
                <a:off x="4874659" y="4227161"/>
                <a:ext cx="1478559" cy="29041"/>
              </a:xfrm>
              <a:custGeom>
                <a:avLst/>
                <a:gdLst>
                  <a:gd name="T0" fmla="*/ 1144 w 1171"/>
                  <a:gd name="T1" fmla="*/ 0 h 23"/>
                  <a:gd name="T2" fmla="*/ 27 w 1171"/>
                  <a:gd name="T3" fmla="*/ 0 h 23"/>
                  <a:gd name="T4" fmla="*/ 0 w 1171"/>
                  <a:gd name="T5" fmla="*/ 23 h 23"/>
                  <a:gd name="T6" fmla="*/ 1171 w 1171"/>
                  <a:gd name="T7" fmla="*/ 23 h 23"/>
                  <a:gd name="T8" fmla="*/ 1144 w 1171"/>
                  <a:gd name="T9" fmla="*/ 0 h 23"/>
                </a:gdLst>
                <a:ahLst/>
                <a:cxnLst>
                  <a:cxn ang="0">
                    <a:pos x="T0" y="T1"/>
                  </a:cxn>
                  <a:cxn ang="0">
                    <a:pos x="T2" y="T3"/>
                  </a:cxn>
                  <a:cxn ang="0">
                    <a:pos x="T4" y="T5"/>
                  </a:cxn>
                  <a:cxn ang="0">
                    <a:pos x="T6" y="T7"/>
                  </a:cxn>
                  <a:cxn ang="0">
                    <a:pos x="T8" y="T9"/>
                  </a:cxn>
                </a:cxnLst>
                <a:rect l="0" t="0" r="r" b="b"/>
                <a:pathLst>
                  <a:path w="1171" h="23">
                    <a:moveTo>
                      <a:pt x="1144" y="0"/>
                    </a:moveTo>
                    <a:lnTo>
                      <a:pt x="27" y="0"/>
                    </a:lnTo>
                    <a:lnTo>
                      <a:pt x="0" y="23"/>
                    </a:lnTo>
                    <a:lnTo>
                      <a:pt x="1171" y="23"/>
                    </a:lnTo>
                    <a:lnTo>
                      <a:pt x="11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52" name="Freeform 51"/>
              <p:cNvSpPr>
                <a:spLocks/>
              </p:cNvSpPr>
              <p:nvPr/>
            </p:nvSpPr>
            <p:spPr bwMode="auto">
              <a:xfrm>
                <a:off x="4903700" y="4079432"/>
                <a:ext cx="1419215" cy="12627"/>
              </a:xfrm>
              <a:custGeom>
                <a:avLst/>
                <a:gdLst>
                  <a:gd name="T0" fmla="*/ 1094 w 1124"/>
                  <a:gd name="T1" fmla="*/ 0 h 10"/>
                  <a:gd name="T2" fmla="*/ 30 w 1124"/>
                  <a:gd name="T3" fmla="*/ 0 h 10"/>
                  <a:gd name="T4" fmla="*/ 0 w 1124"/>
                  <a:gd name="T5" fmla="*/ 10 h 10"/>
                  <a:gd name="T6" fmla="*/ 1124 w 1124"/>
                  <a:gd name="T7" fmla="*/ 10 h 10"/>
                  <a:gd name="T8" fmla="*/ 1094 w 1124"/>
                  <a:gd name="T9" fmla="*/ 0 h 10"/>
                </a:gdLst>
                <a:ahLst/>
                <a:cxnLst>
                  <a:cxn ang="0">
                    <a:pos x="T0" y="T1"/>
                  </a:cxn>
                  <a:cxn ang="0">
                    <a:pos x="T2" y="T3"/>
                  </a:cxn>
                  <a:cxn ang="0">
                    <a:pos x="T4" y="T5"/>
                  </a:cxn>
                  <a:cxn ang="0">
                    <a:pos x="T6" y="T7"/>
                  </a:cxn>
                  <a:cxn ang="0">
                    <a:pos x="T8" y="T9"/>
                  </a:cxn>
                </a:cxnLst>
                <a:rect l="0" t="0" r="r" b="b"/>
                <a:pathLst>
                  <a:path w="1124" h="10">
                    <a:moveTo>
                      <a:pt x="1094" y="0"/>
                    </a:moveTo>
                    <a:lnTo>
                      <a:pt x="30" y="0"/>
                    </a:lnTo>
                    <a:lnTo>
                      <a:pt x="0" y="10"/>
                    </a:lnTo>
                    <a:lnTo>
                      <a:pt x="1124" y="10"/>
                    </a:lnTo>
                    <a:lnTo>
                      <a:pt x="10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53" name="Freeform 52"/>
              <p:cNvSpPr>
                <a:spLocks/>
              </p:cNvSpPr>
              <p:nvPr/>
            </p:nvSpPr>
            <p:spPr bwMode="auto">
              <a:xfrm>
                <a:off x="4935265" y="3932964"/>
                <a:ext cx="1354820" cy="13889"/>
              </a:xfrm>
              <a:custGeom>
                <a:avLst/>
                <a:gdLst>
                  <a:gd name="T0" fmla="*/ 1041 w 1073"/>
                  <a:gd name="T1" fmla="*/ 0 h 11"/>
                  <a:gd name="T2" fmla="*/ 32 w 1073"/>
                  <a:gd name="T3" fmla="*/ 0 h 11"/>
                  <a:gd name="T4" fmla="*/ 0 w 1073"/>
                  <a:gd name="T5" fmla="*/ 11 h 11"/>
                  <a:gd name="T6" fmla="*/ 1073 w 1073"/>
                  <a:gd name="T7" fmla="*/ 11 h 11"/>
                  <a:gd name="T8" fmla="*/ 1041 w 1073"/>
                  <a:gd name="T9" fmla="*/ 0 h 11"/>
                </a:gdLst>
                <a:ahLst/>
                <a:cxnLst>
                  <a:cxn ang="0">
                    <a:pos x="T0" y="T1"/>
                  </a:cxn>
                  <a:cxn ang="0">
                    <a:pos x="T2" y="T3"/>
                  </a:cxn>
                  <a:cxn ang="0">
                    <a:pos x="T4" y="T5"/>
                  </a:cxn>
                  <a:cxn ang="0">
                    <a:pos x="T6" y="T7"/>
                  </a:cxn>
                  <a:cxn ang="0">
                    <a:pos x="T8" y="T9"/>
                  </a:cxn>
                </a:cxnLst>
                <a:rect l="0" t="0" r="r" b="b"/>
                <a:pathLst>
                  <a:path w="1073" h="11">
                    <a:moveTo>
                      <a:pt x="1041" y="0"/>
                    </a:moveTo>
                    <a:lnTo>
                      <a:pt x="32" y="0"/>
                    </a:lnTo>
                    <a:lnTo>
                      <a:pt x="0" y="11"/>
                    </a:lnTo>
                    <a:lnTo>
                      <a:pt x="1073" y="11"/>
                    </a:lnTo>
                    <a:lnTo>
                      <a:pt x="10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54" name="Freeform 53"/>
              <p:cNvSpPr>
                <a:spLocks/>
              </p:cNvSpPr>
              <p:nvPr/>
            </p:nvSpPr>
            <p:spPr bwMode="auto">
              <a:xfrm>
                <a:off x="4490814" y="5470868"/>
                <a:ext cx="2244986" cy="104800"/>
              </a:xfrm>
              <a:custGeom>
                <a:avLst/>
                <a:gdLst>
                  <a:gd name="T0" fmla="*/ 1711 w 1778"/>
                  <a:gd name="T1" fmla="*/ 0 h 83"/>
                  <a:gd name="T2" fmla="*/ 67 w 1778"/>
                  <a:gd name="T3" fmla="*/ 0 h 83"/>
                  <a:gd name="T4" fmla="*/ 0 w 1778"/>
                  <a:gd name="T5" fmla="*/ 83 h 83"/>
                  <a:gd name="T6" fmla="*/ 1778 w 1778"/>
                  <a:gd name="T7" fmla="*/ 83 h 83"/>
                  <a:gd name="T8" fmla="*/ 1711 w 1778"/>
                  <a:gd name="T9" fmla="*/ 0 h 83"/>
                </a:gdLst>
                <a:ahLst/>
                <a:cxnLst>
                  <a:cxn ang="0">
                    <a:pos x="T0" y="T1"/>
                  </a:cxn>
                  <a:cxn ang="0">
                    <a:pos x="T2" y="T3"/>
                  </a:cxn>
                  <a:cxn ang="0">
                    <a:pos x="T4" y="T5"/>
                  </a:cxn>
                  <a:cxn ang="0">
                    <a:pos x="T6" y="T7"/>
                  </a:cxn>
                  <a:cxn ang="0">
                    <a:pos x="T8" y="T9"/>
                  </a:cxn>
                </a:cxnLst>
                <a:rect l="0" t="0" r="r" b="b"/>
                <a:pathLst>
                  <a:path w="1778" h="83">
                    <a:moveTo>
                      <a:pt x="1711" y="0"/>
                    </a:moveTo>
                    <a:lnTo>
                      <a:pt x="67" y="0"/>
                    </a:lnTo>
                    <a:lnTo>
                      <a:pt x="0" y="83"/>
                    </a:lnTo>
                    <a:lnTo>
                      <a:pt x="1778" y="83"/>
                    </a:lnTo>
                    <a:lnTo>
                      <a:pt x="17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grpSp>
        <p:grpSp>
          <p:nvGrpSpPr>
            <p:cNvPr id="9" name="Group 8"/>
            <p:cNvGrpSpPr/>
            <p:nvPr/>
          </p:nvGrpSpPr>
          <p:grpSpPr>
            <a:xfrm>
              <a:off x="5565614" y="2793377"/>
              <a:ext cx="1070144" cy="3856524"/>
              <a:chOff x="5207998" y="2554154"/>
              <a:chExt cx="809357" cy="2916714"/>
            </a:xfrm>
            <a:solidFill>
              <a:srgbClr val="11CE9B"/>
            </a:solidFill>
          </p:grpSpPr>
          <p:sp>
            <p:nvSpPr>
              <p:cNvPr id="21" name="Freeform 20"/>
              <p:cNvSpPr>
                <a:spLocks/>
              </p:cNvSpPr>
              <p:nvPr/>
            </p:nvSpPr>
            <p:spPr bwMode="auto">
              <a:xfrm>
                <a:off x="5239564" y="5218339"/>
                <a:ext cx="747487" cy="127527"/>
              </a:xfrm>
              <a:custGeom>
                <a:avLst/>
                <a:gdLst>
                  <a:gd name="T0" fmla="*/ 591 w 592"/>
                  <a:gd name="T1" fmla="*/ 0 h 101"/>
                  <a:gd name="T2" fmla="*/ 592 w 592"/>
                  <a:gd name="T3" fmla="*/ 101 h 101"/>
                  <a:gd name="T4" fmla="*/ 0 w 592"/>
                  <a:gd name="T5" fmla="*/ 101 h 101"/>
                  <a:gd name="T6" fmla="*/ 1 w 592"/>
                  <a:gd name="T7" fmla="*/ 0 h 101"/>
                  <a:gd name="T8" fmla="*/ 591 w 592"/>
                  <a:gd name="T9" fmla="*/ 0 h 101"/>
                </a:gdLst>
                <a:ahLst/>
                <a:cxnLst>
                  <a:cxn ang="0">
                    <a:pos x="T0" y="T1"/>
                  </a:cxn>
                  <a:cxn ang="0">
                    <a:pos x="T2" y="T3"/>
                  </a:cxn>
                  <a:cxn ang="0">
                    <a:pos x="T4" y="T5"/>
                  </a:cxn>
                  <a:cxn ang="0">
                    <a:pos x="T6" y="T7"/>
                  </a:cxn>
                  <a:cxn ang="0">
                    <a:pos x="T8" y="T9"/>
                  </a:cxn>
                </a:cxnLst>
                <a:rect l="0" t="0" r="r" b="b"/>
                <a:pathLst>
                  <a:path w="592" h="101">
                    <a:moveTo>
                      <a:pt x="591" y="0"/>
                    </a:moveTo>
                    <a:lnTo>
                      <a:pt x="592" y="101"/>
                    </a:lnTo>
                    <a:lnTo>
                      <a:pt x="0" y="101"/>
                    </a:lnTo>
                    <a:lnTo>
                      <a:pt x="1" y="0"/>
                    </a:lnTo>
                    <a:lnTo>
                      <a:pt x="59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22" name="Freeform 21"/>
              <p:cNvSpPr>
                <a:spLocks/>
              </p:cNvSpPr>
              <p:nvPr/>
            </p:nvSpPr>
            <p:spPr bwMode="auto">
              <a:xfrm>
                <a:off x="5207998" y="5416574"/>
                <a:ext cx="809357" cy="54294"/>
              </a:xfrm>
              <a:custGeom>
                <a:avLst/>
                <a:gdLst>
                  <a:gd name="T0" fmla="*/ 641 w 641"/>
                  <a:gd name="T1" fmla="*/ 0 h 43"/>
                  <a:gd name="T2" fmla="*/ 641 w 641"/>
                  <a:gd name="T3" fmla="*/ 43 h 43"/>
                  <a:gd name="T4" fmla="*/ 0 w 641"/>
                  <a:gd name="T5" fmla="*/ 43 h 43"/>
                  <a:gd name="T6" fmla="*/ 2 w 641"/>
                  <a:gd name="T7" fmla="*/ 0 h 43"/>
                  <a:gd name="T8" fmla="*/ 641 w 641"/>
                  <a:gd name="T9" fmla="*/ 0 h 43"/>
                </a:gdLst>
                <a:ahLst/>
                <a:cxnLst>
                  <a:cxn ang="0">
                    <a:pos x="T0" y="T1"/>
                  </a:cxn>
                  <a:cxn ang="0">
                    <a:pos x="T2" y="T3"/>
                  </a:cxn>
                  <a:cxn ang="0">
                    <a:pos x="T4" y="T5"/>
                  </a:cxn>
                  <a:cxn ang="0">
                    <a:pos x="T6" y="T7"/>
                  </a:cxn>
                  <a:cxn ang="0">
                    <a:pos x="T8" y="T9"/>
                  </a:cxn>
                </a:cxnLst>
                <a:rect l="0" t="0" r="r" b="b"/>
                <a:pathLst>
                  <a:path w="641" h="43">
                    <a:moveTo>
                      <a:pt x="641" y="0"/>
                    </a:moveTo>
                    <a:lnTo>
                      <a:pt x="641" y="43"/>
                    </a:lnTo>
                    <a:lnTo>
                      <a:pt x="0" y="43"/>
                    </a:lnTo>
                    <a:lnTo>
                      <a:pt x="2" y="0"/>
                    </a:lnTo>
                    <a:lnTo>
                      <a:pt x="6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23" name="Freeform 22"/>
              <p:cNvSpPr>
                <a:spLocks/>
              </p:cNvSpPr>
              <p:nvPr/>
            </p:nvSpPr>
            <p:spPr bwMode="auto">
              <a:xfrm>
                <a:off x="5263554" y="4997376"/>
                <a:ext cx="699506" cy="150255"/>
              </a:xfrm>
              <a:custGeom>
                <a:avLst/>
                <a:gdLst>
                  <a:gd name="T0" fmla="*/ 554 w 554"/>
                  <a:gd name="T1" fmla="*/ 0 h 119"/>
                  <a:gd name="T2" fmla="*/ 552 w 554"/>
                  <a:gd name="T3" fmla="*/ 119 h 119"/>
                  <a:gd name="T4" fmla="*/ 0 w 554"/>
                  <a:gd name="T5" fmla="*/ 119 h 119"/>
                  <a:gd name="T6" fmla="*/ 0 w 554"/>
                  <a:gd name="T7" fmla="*/ 0 h 119"/>
                  <a:gd name="T8" fmla="*/ 554 w 554"/>
                  <a:gd name="T9" fmla="*/ 0 h 119"/>
                </a:gdLst>
                <a:ahLst/>
                <a:cxnLst>
                  <a:cxn ang="0">
                    <a:pos x="T0" y="T1"/>
                  </a:cxn>
                  <a:cxn ang="0">
                    <a:pos x="T2" y="T3"/>
                  </a:cxn>
                  <a:cxn ang="0">
                    <a:pos x="T4" y="T5"/>
                  </a:cxn>
                  <a:cxn ang="0">
                    <a:pos x="T6" y="T7"/>
                  </a:cxn>
                  <a:cxn ang="0">
                    <a:pos x="T8" y="T9"/>
                  </a:cxn>
                </a:cxnLst>
                <a:rect l="0" t="0" r="r" b="b"/>
                <a:pathLst>
                  <a:path w="554" h="119">
                    <a:moveTo>
                      <a:pt x="554" y="0"/>
                    </a:moveTo>
                    <a:lnTo>
                      <a:pt x="552" y="119"/>
                    </a:lnTo>
                    <a:lnTo>
                      <a:pt x="0" y="119"/>
                    </a:lnTo>
                    <a:lnTo>
                      <a:pt x="0" y="0"/>
                    </a:lnTo>
                    <a:lnTo>
                      <a:pt x="5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24" name="Freeform 23"/>
              <p:cNvSpPr>
                <a:spLocks/>
              </p:cNvSpPr>
              <p:nvPr/>
            </p:nvSpPr>
            <p:spPr bwMode="auto">
              <a:xfrm>
                <a:off x="5281231" y="4777675"/>
                <a:ext cx="661627" cy="148992"/>
              </a:xfrm>
              <a:custGeom>
                <a:avLst/>
                <a:gdLst>
                  <a:gd name="T0" fmla="*/ 524 w 524"/>
                  <a:gd name="T1" fmla="*/ 0 h 118"/>
                  <a:gd name="T2" fmla="*/ 521 w 524"/>
                  <a:gd name="T3" fmla="*/ 118 h 118"/>
                  <a:gd name="T4" fmla="*/ 3 w 524"/>
                  <a:gd name="T5" fmla="*/ 118 h 118"/>
                  <a:gd name="T6" fmla="*/ 0 w 524"/>
                  <a:gd name="T7" fmla="*/ 0 h 118"/>
                  <a:gd name="T8" fmla="*/ 524 w 524"/>
                  <a:gd name="T9" fmla="*/ 0 h 118"/>
                </a:gdLst>
                <a:ahLst/>
                <a:cxnLst>
                  <a:cxn ang="0">
                    <a:pos x="T0" y="T1"/>
                  </a:cxn>
                  <a:cxn ang="0">
                    <a:pos x="T2" y="T3"/>
                  </a:cxn>
                  <a:cxn ang="0">
                    <a:pos x="T4" y="T5"/>
                  </a:cxn>
                  <a:cxn ang="0">
                    <a:pos x="T6" y="T7"/>
                  </a:cxn>
                  <a:cxn ang="0">
                    <a:pos x="T8" y="T9"/>
                  </a:cxn>
                </a:cxnLst>
                <a:rect l="0" t="0" r="r" b="b"/>
                <a:pathLst>
                  <a:path w="524" h="118">
                    <a:moveTo>
                      <a:pt x="524" y="0"/>
                    </a:moveTo>
                    <a:lnTo>
                      <a:pt x="521" y="118"/>
                    </a:lnTo>
                    <a:lnTo>
                      <a:pt x="3" y="118"/>
                    </a:lnTo>
                    <a:lnTo>
                      <a:pt x="0" y="0"/>
                    </a:lnTo>
                    <a:lnTo>
                      <a:pt x="5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25" name="Freeform 24"/>
              <p:cNvSpPr>
                <a:spLocks/>
              </p:cNvSpPr>
              <p:nvPr/>
            </p:nvSpPr>
            <p:spPr bwMode="auto">
              <a:xfrm>
                <a:off x="5295120" y="4597117"/>
                <a:ext cx="633849" cy="133840"/>
              </a:xfrm>
              <a:custGeom>
                <a:avLst/>
                <a:gdLst>
                  <a:gd name="T0" fmla="*/ 502 w 502"/>
                  <a:gd name="T1" fmla="*/ 0 h 106"/>
                  <a:gd name="T2" fmla="*/ 500 w 502"/>
                  <a:gd name="T3" fmla="*/ 106 h 106"/>
                  <a:gd name="T4" fmla="*/ 2 w 502"/>
                  <a:gd name="T5" fmla="*/ 106 h 106"/>
                  <a:gd name="T6" fmla="*/ 0 w 502"/>
                  <a:gd name="T7" fmla="*/ 0 h 106"/>
                  <a:gd name="T8" fmla="*/ 502 w 502"/>
                  <a:gd name="T9" fmla="*/ 0 h 106"/>
                </a:gdLst>
                <a:ahLst/>
                <a:cxnLst>
                  <a:cxn ang="0">
                    <a:pos x="T0" y="T1"/>
                  </a:cxn>
                  <a:cxn ang="0">
                    <a:pos x="T2" y="T3"/>
                  </a:cxn>
                  <a:cxn ang="0">
                    <a:pos x="T4" y="T5"/>
                  </a:cxn>
                  <a:cxn ang="0">
                    <a:pos x="T6" y="T7"/>
                  </a:cxn>
                  <a:cxn ang="0">
                    <a:pos x="T8" y="T9"/>
                  </a:cxn>
                </a:cxnLst>
                <a:rect l="0" t="0" r="r" b="b"/>
                <a:pathLst>
                  <a:path w="502" h="106">
                    <a:moveTo>
                      <a:pt x="502" y="0"/>
                    </a:moveTo>
                    <a:lnTo>
                      <a:pt x="500" y="106"/>
                    </a:lnTo>
                    <a:lnTo>
                      <a:pt x="2" y="106"/>
                    </a:lnTo>
                    <a:lnTo>
                      <a:pt x="0" y="0"/>
                    </a:lnTo>
                    <a:lnTo>
                      <a:pt x="5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26" name="Freeform 25"/>
              <p:cNvSpPr>
                <a:spLocks/>
              </p:cNvSpPr>
              <p:nvPr/>
            </p:nvSpPr>
            <p:spPr bwMode="auto">
              <a:xfrm>
                <a:off x="5311535" y="4417821"/>
                <a:ext cx="601020" cy="133840"/>
              </a:xfrm>
              <a:custGeom>
                <a:avLst/>
                <a:gdLst>
                  <a:gd name="T0" fmla="*/ 474 w 476"/>
                  <a:gd name="T1" fmla="*/ 0 h 106"/>
                  <a:gd name="T2" fmla="*/ 476 w 476"/>
                  <a:gd name="T3" fmla="*/ 106 h 106"/>
                  <a:gd name="T4" fmla="*/ 0 w 476"/>
                  <a:gd name="T5" fmla="*/ 106 h 106"/>
                  <a:gd name="T6" fmla="*/ 0 w 476"/>
                  <a:gd name="T7" fmla="*/ 0 h 106"/>
                  <a:gd name="T8" fmla="*/ 474 w 476"/>
                  <a:gd name="T9" fmla="*/ 0 h 106"/>
                </a:gdLst>
                <a:ahLst/>
                <a:cxnLst>
                  <a:cxn ang="0">
                    <a:pos x="T0" y="T1"/>
                  </a:cxn>
                  <a:cxn ang="0">
                    <a:pos x="T2" y="T3"/>
                  </a:cxn>
                  <a:cxn ang="0">
                    <a:pos x="T4" y="T5"/>
                  </a:cxn>
                  <a:cxn ang="0">
                    <a:pos x="T6" y="T7"/>
                  </a:cxn>
                  <a:cxn ang="0">
                    <a:pos x="T8" y="T9"/>
                  </a:cxn>
                </a:cxnLst>
                <a:rect l="0" t="0" r="r" b="b"/>
                <a:pathLst>
                  <a:path w="476" h="106">
                    <a:moveTo>
                      <a:pt x="474" y="0"/>
                    </a:moveTo>
                    <a:lnTo>
                      <a:pt x="476" y="106"/>
                    </a:lnTo>
                    <a:lnTo>
                      <a:pt x="0" y="106"/>
                    </a:lnTo>
                    <a:lnTo>
                      <a:pt x="0" y="0"/>
                    </a:lnTo>
                    <a:lnTo>
                      <a:pt x="47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27" name="Freeform 26"/>
              <p:cNvSpPr>
                <a:spLocks/>
              </p:cNvSpPr>
              <p:nvPr/>
            </p:nvSpPr>
            <p:spPr bwMode="auto">
              <a:xfrm>
                <a:off x="5325423" y="4256202"/>
                <a:ext cx="573241" cy="132578"/>
              </a:xfrm>
              <a:custGeom>
                <a:avLst/>
                <a:gdLst>
                  <a:gd name="T0" fmla="*/ 0 w 454"/>
                  <a:gd name="T1" fmla="*/ 0 h 105"/>
                  <a:gd name="T2" fmla="*/ 0 w 454"/>
                  <a:gd name="T3" fmla="*/ 105 h 105"/>
                  <a:gd name="T4" fmla="*/ 454 w 454"/>
                  <a:gd name="T5" fmla="*/ 105 h 105"/>
                  <a:gd name="T6" fmla="*/ 452 w 454"/>
                  <a:gd name="T7" fmla="*/ 0 h 105"/>
                  <a:gd name="T8" fmla="*/ 0 w 454"/>
                  <a:gd name="T9" fmla="*/ 0 h 105"/>
                </a:gdLst>
                <a:ahLst/>
                <a:cxnLst>
                  <a:cxn ang="0">
                    <a:pos x="T0" y="T1"/>
                  </a:cxn>
                  <a:cxn ang="0">
                    <a:pos x="T2" y="T3"/>
                  </a:cxn>
                  <a:cxn ang="0">
                    <a:pos x="T4" y="T5"/>
                  </a:cxn>
                  <a:cxn ang="0">
                    <a:pos x="T6" y="T7"/>
                  </a:cxn>
                  <a:cxn ang="0">
                    <a:pos x="T8" y="T9"/>
                  </a:cxn>
                </a:cxnLst>
                <a:rect l="0" t="0" r="r" b="b"/>
                <a:pathLst>
                  <a:path w="454" h="105">
                    <a:moveTo>
                      <a:pt x="0" y="0"/>
                    </a:moveTo>
                    <a:lnTo>
                      <a:pt x="0" y="105"/>
                    </a:lnTo>
                    <a:lnTo>
                      <a:pt x="454" y="105"/>
                    </a:lnTo>
                    <a:lnTo>
                      <a:pt x="4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28" name="Freeform 27"/>
              <p:cNvSpPr>
                <a:spLocks/>
              </p:cNvSpPr>
              <p:nvPr/>
            </p:nvSpPr>
            <p:spPr bwMode="auto">
              <a:xfrm>
                <a:off x="5338050" y="4092058"/>
                <a:ext cx="547988" cy="135103"/>
              </a:xfrm>
              <a:custGeom>
                <a:avLst/>
                <a:gdLst>
                  <a:gd name="T0" fmla="*/ 0 w 434"/>
                  <a:gd name="T1" fmla="*/ 0 h 107"/>
                  <a:gd name="T2" fmla="*/ 0 w 434"/>
                  <a:gd name="T3" fmla="*/ 107 h 107"/>
                  <a:gd name="T4" fmla="*/ 434 w 434"/>
                  <a:gd name="T5" fmla="*/ 107 h 107"/>
                  <a:gd name="T6" fmla="*/ 432 w 434"/>
                  <a:gd name="T7" fmla="*/ 0 h 107"/>
                  <a:gd name="T8" fmla="*/ 0 w 434"/>
                  <a:gd name="T9" fmla="*/ 0 h 107"/>
                </a:gdLst>
                <a:ahLst/>
                <a:cxnLst>
                  <a:cxn ang="0">
                    <a:pos x="T0" y="T1"/>
                  </a:cxn>
                  <a:cxn ang="0">
                    <a:pos x="T2" y="T3"/>
                  </a:cxn>
                  <a:cxn ang="0">
                    <a:pos x="T4" y="T5"/>
                  </a:cxn>
                  <a:cxn ang="0">
                    <a:pos x="T6" y="T7"/>
                  </a:cxn>
                  <a:cxn ang="0">
                    <a:pos x="T8" y="T9"/>
                  </a:cxn>
                </a:cxnLst>
                <a:rect l="0" t="0" r="r" b="b"/>
                <a:pathLst>
                  <a:path w="434" h="107">
                    <a:moveTo>
                      <a:pt x="0" y="0"/>
                    </a:moveTo>
                    <a:lnTo>
                      <a:pt x="0" y="107"/>
                    </a:lnTo>
                    <a:lnTo>
                      <a:pt x="434" y="107"/>
                    </a:lnTo>
                    <a:lnTo>
                      <a:pt x="43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29" name="Rectangle 28"/>
              <p:cNvSpPr>
                <a:spLocks noChangeArrowheads="1"/>
              </p:cNvSpPr>
              <p:nvPr/>
            </p:nvSpPr>
            <p:spPr bwMode="auto">
              <a:xfrm>
                <a:off x="5350676" y="3946853"/>
                <a:ext cx="521473" cy="13257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30" name="Rectangle 29"/>
              <p:cNvSpPr>
                <a:spLocks noChangeArrowheads="1"/>
              </p:cNvSpPr>
              <p:nvPr/>
            </p:nvSpPr>
            <p:spPr bwMode="auto">
              <a:xfrm>
                <a:off x="5364566" y="3805437"/>
                <a:ext cx="493695" cy="1275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31" name="Rectangle 30"/>
              <p:cNvSpPr>
                <a:spLocks noChangeArrowheads="1"/>
              </p:cNvSpPr>
              <p:nvPr/>
            </p:nvSpPr>
            <p:spPr bwMode="auto">
              <a:xfrm>
                <a:off x="5375929" y="3677910"/>
                <a:ext cx="469704" cy="1275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32" name="Rectangle 31"/>
              <p:cNvSpPr>
                <a:spLocks noChangeArrowheads="1"/>
              </p:cNvSpPr>
              <p:nvPr/>
            </p:nvSpPr>
            <p:spPr bwMode="auto">
              <a:xfrm>
                <a:off x="5386030" y="3564272"/>
                <a:ext cx="446977" cy="113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33" name="Freeform 32"/>
              <p:cNvSpPr>
                <a:spLocks/>
              </p:cNvSpPr>
              <p:nvPr/>
            </p:nvSpPr>
            <p:spPr bwMode="auto">
              <a:xfrm>
                <a:off x="5396132" y="3449371"/>
                <a:ext cx="429300" cy="114901"/>
              </a:xfrm>
              <a:custGeom>
                <a:avLst/>
                <a:gdLst>
                  <a:gd name="T0" fmla="*/ 0 w 340"/>
                  <a:gd name="T1" fmla="*/ 0 h 91"/>
                  <a:gd name="T2" fmla="*/ 0 w 340"/>
                  <a:gd name="T3" fmla="*/ 91 h 91"/>
                  <a:gd name="T4" fmla="*/ 340 w 340"/>
                  <a:gd name="T5" fmla="*/ 91 h 91"/>
                  <a:gd name="T6" fmla="*/ 338 w 340"/>
                  <a:gd name="T7" fmla="*/ 0 h 91"/>
                  <a:gd name="T8" fmla="*/ 0 w 340"/>
                  <a:gd name="T9" fmla="*/ 0 h 91"/>
                </a:gdLst>
                <a:ahLst/>
                <a:cxnLst>
                  <a:cxn ang="0">
                    <a:pos x="T0" y="T1"/>
                  </a:cxn>
                  <a:cxn ang="0">
                    <a:pos x="T2" y="T3"/>
                  </a:cxn>
                  <a:cxn ang="0">
                    <a:pos x="T4" y="T5"/>
                  </a:cxn>
                  <a:cxn ang="0">
                    <a:pos x="T6" y="T7"/>
                  </a:cxn>
                  <a:cxn ang="0">
                    <a:pos x="T8" y="T9"/>
                  </a:cxn>
                </a:cxnLst>
                <a:rect l="0" t="0" r="r" b="b"/>
                <a:pathLst>
                  <a:path w="340" h="91">
                    <a:moveTo>
                      <a:pt x="0" y="0"/>
                    </a:moveTo>
                    <a:lnTo>
                      <a:pt x="0" y="91"/>
                    </a:lnTo>
                    <a:lnTo>
                      <a:pt x="340" y="91"/>
                    </a:lnTo>
                    <a:lnTo>
                      <a:pt x="338"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34" name="Freeform 33"/>
              <p:cNvSpPr>
                <a:spLocks/>
              </p:cNvSpPr>
              <p:nvPr/>
            </p:nvSpPr>
            <p:spPr bwMode="auto">
              <a:xfrm>
                <a:off x="5404971" y="3344571"/>
                <a:ext cx="410360" cy="104800"/>
              </a:xfrm>
              <a:custGeom>
                <a:avLst/>
                <a:gdLst>
                  <a:gd name="T0" fmla="*/ 0 w 325"/>
                  <a:gd name="T1" fmla="*/ 0 h 83"/>
                  <a:gd name="T2" fmla="*/ 1 w 325"/>
                  <a:gd name="T3" fmla="*/ 83 h 83"/>
                  <a:gd name="T4" fmla="*/ 325 w 325"/>
                  <a:gd name="T5" fmla="*/ 83 h 83"/>
                  <a:gd name="T6" fmla="*/ 325 w 325"/>
                  <a:gd name="T7" fmla="*/ 0 h 83"/>
                  <a:gd name="T8" fmla="*/ 0 w 325"/>
                  <a:gd name="T9" fmla="*/ 0 h 83"/>
                </a:gdLst>
                <a:ahLst/>
                <a:cxnLst>
                  <a:cxn ang="0">
                    <a:pos x="T0" y="T1"/>
                  </a:cxn>
                  <a:cxn ang="0">
                    <a:pos x="T2" y="T3"/>
                  </a:cxn>
                  <a:cxn ang="0">
                    <a:pos x="T4" y="T5"/>
                  </a:cxn>
                  <a:cxn ang="0">
                    <a:pos x="T6" y="T7"/>
                  </a:cxn>
                  <a:cxn ang="0">
                    <a:pos x="T8" y="T9"/>
                  </a:cxn>
                </a:cxnLst>
                <a:rect l="0" t="0" r="r" b="b"/>
                <a:pathLst>
                  <a:path w="325" h="83">
                    <a:moveTo>
                      <a:pt x="0" y="0"/>
                    </a:moveTo>
                    <a:lnTo>
                      <a:pt x="1" y="83"/>
                    </a:lnTo>
                    <a:lnTo>
                      <a:pt x="325" y="83"/>
                    </a:lnTo>
                    <a:lnTo>
                      <a:pt x="32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35" name="Rectangle 34"/>
              <p:cNvSpPr>
                <a:spLocks noChangeArrowheads="1"/>
              </p:cNvSpPr>
              <p:nvPr/>
            </p:nvSpPr>
            <p:spPr bwMode="auto">
              <a:xfrm>
                <a:off x="5415072" y="3244822"/>
                <a:ext cx="390158" cy="997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36" name="Rectangle 35"/>
              <p:cNvSpPr>
                <a:spLocks noChangeArrowheads="1"/>
              </p:cNvSpPr>
              <p:nvPr/>
            </p:nvSpPr>
            <p:spPr bwMode="auto">
              <a:xfrm>
                <a:off x="5422647" y="3153911"/>
                <a:ext cx="375006" cy="909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37" name="Freeform 36"/>
              <p:cNvSpPr>
                <a:spLocks/>
              </p:cNvSpPr>
              <p:nvPr/>
            </p:nvSpPr>
            <p:spPr bwMode="auto">
              <a:xfrm>
                <a:off x="5428960" y="3066789"/>
                <a:ext cx="359854" cy="87122"/>
              </a:xfrm>
              <a:custGeom>
                <a:avLst/>
                <a:gdLst>
                  <a:gd name="T0" fmla="*/ 0 w 285"/>
                  <a:gd name="T1" fmla="*/ 0 h 69"/>
                  <a:gd name="T2" fmla="*/ 2 w 285"/>
                  <a:gd name="T3" fmla="*/ 69 h 69"/>
                  <a:gd name="T4" fmla="*/ 285 w 285"/>
                  <a:gd name="T5" fmla="*/ 69 h 69"/>
                  <a:gd name="T6" fmla="*/ 285 w 285"/>
                  <a:gd name="T7" fmla="*/ 0 h 69"/>
                  <a:gd name="T8" fmla="*/ 0 w 285"/>
                  <a:gd name="T9" fmla="*/ 0 h 69"/>
                </a:gdLst>
                <a:ahLst/>
                <a:cxnLst>
                  <a:cxn ang="0">
                    <a:pos x="T0" y="T1"/>
                  </a:cxn>
                  <a:cxn ang="0">
                    <a:pos x="T2" y="T3"/>
                  </a:cxn>
                  <a:cxn ang="0">
                    <a:pos x="T4" y="T5"/>
                  </a:cxn>
                  <a:cxn ang="0">
                    <a:pos x="T6" y="T7"/>
                  </a:cxn>
                  <a:cxn ang="0">
                    <a:pos x="T8" y="T9"/>
                  </a:cxn>
                </a:cxnLst>
                <a:rect l="0" t="0" r="r" b="b"/>
                <a:pathLst>
                  <a:path w="285" h="69">
                    <a:moveTo>
                      <a:pt x="0" y="0"/>
                    </a:moveTo>
                    <a:lnTo>
                      <a:pt x="2" y="69"/>
                    </a:lnTo>
                    <a:lnTo>
                      <a:pt x="285" y="69"/>
                    </a:lnTo>
                    <a:lnTo>
                      <a:pt x="2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38" name="Rectangle 37"/>
              <p:cNvSpPr>
                <a:spLocks noChangeArrowheads="1"/>
              </p:cNvSpPr>
              <p:nvPr/>
            </p:nvSpPr>
            <p:spPr bwMode="auto">
              <a:xfrm>
                <a:off x="5436537" y="2982191"/>
                <a:ext cx="345965" cy="845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39" name="Rectangle 38"/>
              <p:cNvSpPr>
                <a:spLocks noChangeArrowheads="1"/>
              </p:cNvSpPr>
              <p:nvPr/>
            </p:nvSpPr>
            <p:spPr bwMode="auto">
              <a:xfrm>
                <a:off x="5442849" y="2895069"/>
                <a:ext cx="332076" cy="8712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40" name="Freeform 39"/>
              <p:cNvSpPr>
                <a:spLocks/>
              </p:cNvSpPr>
              <p:nvPr/>
            </p:nvSpPr>
            <p:spPr bwMode="auto">
              <a:xfrm>
                <a:off x="5449163" y="2818047"/>
                <a:ext cx="319449" cy="77021"/>
              </a:xfrm>
              <a:custGeom>
                <a:avLst/>
                <a:gdLst>
                  <a:gd name="T0" fmla="*/ 0 w 253"/>
                  <a:gd name="T1" fmla="*/ 0 h 61"/>
                  <a:gd name="T2" fmla="*/ 2 w 253"/>
                  <a:gd name="T3" fmla="*/ 61 h 61"/>
                  <a:gd name="T4" fmla="*/ 253 w 253"/>
                  <a:gd name="T5" fmla="*/ 61 h 61"/>
                  <a:gd name="T6" fmla="*/ 253 w 253"/>
                  <a:gd name="T7" fmla="*/ 0 h 61"/>
                  <a:gd name="T8" fmla="*/ 0 w 253"/>
                  <a:gd name="T9" fmla="*/ 0 h 61"/>
                </a:gdLst>
                <a:ahLst/>
                <a:cxnLst>
                  <a:cxn ang="0">
                    <a:pos x="T0" y="T1"/>
                  </a:cxn>
                  <a:cxn ang="0">
                    <a:pos x="T2" y="T3"/>
                  </a:cxn>
                  <a:cxn ang="0">
                    <a:pos x="T4" y="T5"/>
                  </a:cxn>
                  <a:cxn ang="0">
                    <a:pos x="T6" y="T7"/>
                  </a:cxn>
                  <a:cxn ang="0">
                    <a:pos x="T8" y="T9"/>
                  </a:cxn>
                </a:cxnLst>
                <a:rect l="0" t="0" r="r" b="b"/>
                <a:pathLst>
                  <a:path w="253" h="61">
                    <a:moveTo>
                      <a:pt x="0" y="0"/>
                    </a:moveTo>
                    <a:lnTo>
                      <a:pt x="2" y="61"/>
                    </a:lnTo>
                    <a:lnTo>
                      <a:pt x="253" y="61"/>
                    </a:lnTo>
                    <a:lnTo>
                      <a:pt x="25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41" name="Rectangle 40"/>
              <p:cNvSpPr>
                <a:spLocks noChangeArrowheads="1"/>
              </p:cNvSpPr>
              <p:nvPr/>
            </p:nvSpPr>
            <p:spPr bwMode="auto">
              <a:xfrm>
                <a:off x="5458001" y="2749864"/>
                <a:ext cx="303035" cy="6818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42" name="Rectangle 41"/>
              <p:cNvSpPr>
                <a:spLocks noChangeArrowheads="1"/>
              </p:cNvSpPr>
              <p:nvPr/>
            </p:nvSpPr>
            <p:spPr bwMode="auto">
              <a:xfrm>
                <a:off x="5463052" y="2680419"/>
                <a:ext cx="291672" cy="6944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43" name="Freeform 42"/>
              <p:cNvSpPr>
                <a:spLocks/>
              </p:cNvSpPr>
              <p:nvPr/>
            </p:nvSpPr>
            <p:spPr bwMode="auto">
              <a:xfrm>
                <a:off x="5468103" y="2616024"/>
                <a:ext cx="282833" cy="64395"/>
              </a:xfrm>
              <a:custGeom>
                <a:avLst/>
                <a:gdLst>
                  <a:gd name="T0" fmla="*/ 0 w 224"/>
                  <a:gd name="T1" fmla="*/ 0 h 51"/>
                  <a:gd name="T2" fmla="*/ 1 w 224"/>
                  <a:gd name="T3" fmla="*/ 51 h 51"/>
                  <a:gd name="T4" fmla="*/ 222 w 224"/>
                  <a:gd name="T5" fmla="*/ 51 h 51"/>
                  <a:gd name="T6" fmla="*/ 224 w 224"/>
                  <a:gd name="T7" fmla="*/ 0 h 51"/>
                  <a:gd name="T8" fmla="*/ 0 w 224"/>
                  <a:gd name="T9" fmla="*/ 0 h 51"/>
                </a:gdLst>
                <a:ahLst/>
                <a:cxnLst>
                  <a:cxn ang="0">
                    <a:pos x="T0" y="T1"/>
                  </a:cxn>
                  <a:cxn ang="0">
                    <a:pos x="T2" y="T3"/>
                  </a:cxn>
                  <a:cxn ang="0">
                    <a:pos x="T4" y="T5"/>
                  </a:cxn>
                  <a:cxn ang="0">
                    <a:pos x="T6" y="T7"/>
                  </a:cxn>
                  <a:cxn ang="0">
                    <a:pos x="T8" y="T9"/>
                  </a:cxn>
                </a:cxnLst>
                <a:rect l="0" t="0" r="r" b="b"/>
                <a:pathLst>
                  <a:path w="224" h="51">
                    <a:moveTo>
                      <a:pt x="0" y="0"/>
                    </a:moveTo>
                    <a:lnTo>
                      <a:pt x="1" y="51"/>
                    </a:lnTo>
                    <a:lnTo>
                      <a:pt x="222" y="51"/>
                    </a:lnTo>
                    <a:lnTo>
                      <a:pt x="224"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44" name="Freeform 43"/>
              <p:cNvSpPr>
                <a:spLocks/>
              </p:cNvSpPr>
              <p:nvPr/>
            </p:nvSpPr>
            <p:spPr bwMode="auto">
              <a:xfrm>
                <a:off x="5473153" y="2554154"/>
                <a:ext cx="271469" cy="61870"/>
              </a:xfrm>
              <a:custGeom>
                <a:avLst/>
                <a:gdLst>
                  <a:gd name="T0" fmla="*/ 0 w 215"/>
                  <a:gd name="T1" fmla="*/ 0 h 49"/>
                  <a:gd name="T2" fmla="*/ 2 w 215"/>
                  <a:gd name="T3" fmla="*/ 49 h 49"/>
                  <a:gd name="T4" fmla="*/ 213 w 215"/>
                  <a:gd name="T5" fmla="*/ 49 h 49"/>
                  <a:gd name="T6" fmla="*/ 215 w 215"/>
                  <a:gd name="T7" fmla="*/ 0 h 49"/>
                  <a:gd name="T8" fmla="*/ 0 w 215"/>
                  <a:gd name="T9" fmla="*/ 0 h 49"/>
                </a:gdLst>
                <a:ahLst/>
                <a:cxnLst>
                  <a:cxn ang="0">
                    <a:pos x="T0" y="T1"/>
                  </a:cxn>
                  <a:cxn ang="0">
                    <a:pos x="T2" y="T3"/>
                  </a:cxn>
                  <a:cxn ang="0">
                    <a:pos x="T4" y="T5"/>
                  </a:cxn>
                  <a:cxn ang="0">
                    <a:pos x="T6" y="T7"/>
                  </a:cxn>
                  <a:cxn ang="0">
                    <a:pos x="T8" y="T9"/>
                  </a:cxn>
                </a:cxnLst>
                <a:rect l="0" t="0" r="r" b="b"/>
                <a:pathLst>
                  <a:path w="215" h="49">
                    <a:moveTo>
                      <a:pt x="0" y="0"/>
                    </a:moveTo>
                    <a:lnTo>
                      <a:pt x="2" y="49"/>
                    </a:lnTo>
                    <a:lnTo>
                      <a:pt x="213" y="49"/>
                    </a:lnTo>
                    <a:lnTo>
                      <a:pt x="21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grpSp>
        <p:grpSp>
          <p:nvGrpSpPr>
            <p:cNvPr id="10" name="Group 9"/>
            <p:cNvGrpSpPr/>
            <p:nvPr/>
          </p:nvGrpSpPr>
          <p:grpSpPr>
            <a:xfrm>
              <a:off x="5528884" y="4616461"/>
              <a:ext cx="1146940" cy="2172009"/>
              <a:chOff x="5180219" y="3932964"/>
              <a:chExt cx="867438" cy="1642704"/>
            </a:xfrm>
            <a:solidFill>
              <a:srgbClr val="11CE9B">
                <a:lumMod val="60000"/>
                <a:lumOff val="40000"/>
              </a:srgbClr>
            </a:solidFill>
          </p:grpSpPr>
          <p:sp>
            <p:nvSpPr>
              <p:cNvPr id="11" name="Freeform 10"/>
              <p:cNvSpPr>
                <a:spLocks/>
              </p:cNvSpPr>
              <p:nvPr/>
            </p:nvSpPr>
            <p:spPr bwMode="auto">
              <a:xfrm>
                <a:off x="5240826" y="5147631"/>
                <a:ext cx="744961" cy="70708"/>
              </a:xfrm>
              <a:custGeom>
                <a:avLst/>
                <a:gdLst>
                  <a:gd name="T0" fmla="*/ 570 w 590"/>
                  <a:gd name="T1" fmla="*/ 0 h 56"/>
                  <a:gd name="T2" fmla="*/ 590 w 590"/>
                  <a:gd name="T3" fmla="*/ 56 h 56"/>
                  <a:gd name="T4" fmla="*/ 0 w 590"/>
                  <a:gd name="T5" fmla="*/ 56 h 56"/>
                  <a:gd name="T6" fmla="*/ 18 w 590"/>
                  <a:gd name="T7" fmla="*/ 0 h 56"/>
                  <a:gd name="T8" fmla="*/ 570 w 590"/>
                  <a:gd name="T9" fmla="*/ 0 h 56"/>
                </a:gdLst>
                <a:ahLst/>
                <a:cxnLst>
                  <a:cxn ang="0">
                    <a:pos x="T0" y="T1"/>
                  </a:cxn>
                  <a:cxn ang="0">
                    <a:pos x="T2" y="T3"/>
                  </a:cxn>
                  <a:cxn ang="0">
                    <a:pos x="T4" y="T5"/>
                  </a:cxn>
                  <a:cxn ang="0">
                    <a:pos x="T6" y="T7"/>
                  </a:cxn>
                  <a:cxn ang="0">
                    <a:pos x="T8" y="T9"/>
                  </a:cxn>
                </a:cxnLst>
                <a:rect l="0" t="0" r="r" b="b"/>
                <a:pathLst>
                  <a:path w="590" h="56">
                    <a:moveTo>
                      <a:pt x="570" y="0"/>
                    </a:moveTo>
                    <a:lnTo>
                      <a:pt x="590" y="56"/>
                    </a:lnTo>
                    <a:lnTo>
                      <a:pt x="0" y="56"/>
                    </a:lnTo>
                    <a:lnTo>
                      <a:pt x="18" y="0"/>
                    </a:lnTo>
                    <a:lnTo>
                      <a:pt x="57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2" name="Freeform 11"/>
              <p:cNvSpPr>
                <a:spLocks/>
              </p:cNvSpPr>
              <p:nvPr/>
            </p:nvSpPr>
            <p:spPr bwMode="auto">
              <a:xfrm>
                <a:off x="5210522" y="5345866"/>
                <a:ext cx="806831" cy="70708"/>
              </a:xfrm>
              <a:custGeom>
                <a:avLst/>
                <a:gdLst>
                  <a:gd name="T0" fmla="*/ 615 w 639"/>
                  <a:gd name="T1" fmla="*/ 0 h 56"/>
                  <a:gd name="T2" fmla="*/ 639 w 639"/>
                  <a:gd name="T3" fmla="*/ 56 h 56"/>
                  <a:gd name="T4" fmla="*/ 0 w 639"/>
                  <a:gd name="T5" fmla="*/ 56 h 56"/>
                  <a:gd name="T6" fmla="*/ 23 w 639"/>
                  <a:gd name="T7" fmla="*/ 0 h 56"/>
                  <a:gd name="T8" fmla="*/ 615 w 639"/>
                  <a:gd name="T9" fmla="*/ 0 h 56"/>
                </a:gdLst>
                <a:ahLst/>
                <a:cxnLst>
                  <a:cxn ang="0">
                    <a:pos x="T0" y="T1"/>
                  </a:cxn>
                  <a:cxn ang="0">
                    <a:pos x="T2" y="T3"/>
                  </a:cxn>
                  <a:cxn ang="0">
                    <a:pos x="T4" y="T5"/>
                  </a:cxn>
                  <a:cxn ang="0">
                    <a:pos x="T6" y="T7"/>
                  </a:cxn>
                  <a:cxn ang="0">
                    <a:pos x="T8" y="T9"/>
                  </a:cxn>
                </a:cxnLst>
                <a:rect l="0" t="0" r="r" b="b"/>
                <a:pathLst>
                  <a:path w="639" h="56">
                    <a:moveTo>
                      <a:pt x="615" y="0"/>
                    </a:moveTo>
                    <a:lnTo>
                      <a:pt x="639" y="56"/>
                    </a:lnTo>
                    <a:lnTo>
                      <a:pt x="0" y="56"/>
                    </a:lnTo>
                    <a:lnTo>
                      <a:pt x="23" y="0"/>
                    </a:lnTo>
                    <a:lnTo>
                      <a:pt x="6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3" name="Freeform 12"/>
              <p:cNvSpPr>
                <a:spLocks/>
              </p:cNvSpPr>
              <p:nvPr/>
            </p:nvSpPr>
            <p:spPr bwMode="auto">
              <a:xfrm>
                <a:off x="5263554" y="4926667"/>
                <a:ext cx="699506" cy="70708"/>
              </a:xfrm>
              <a:custGeom>
                <a:avLst/>
                <a:gdLst>
                  <a:gd name="T0" fmla="*/ 535 w 554"/>
                  <a:gd name="T1" fmla="*/ 0 h 56"/>
                  <a:gd name="T2" fmla="*/ 554 w 554"/>
                  <a:gd name="T3" fmla="*/ 56 h 56"/>
                  <a:gd name="T4" fmla="*/ 0 w 554"/>
                  <a:gd name="T5" fmla="*/ 56 h 56"/>
                  <a:gd name="T6" fmla="*/ 17 w 554"/>
                  <a:gd name="T7" fmla="*/ 0 h 56"/>
                  <a:gd name="T8" fmla="*/ 535 w 554"/>
                  <a:gd name="T9" fmla="*/ 0 h 56"/>
                </a:gdLst>
                <a:ahLst/>
                <a:cxnLst>
                  <a:cxn ang="0">
                    <a:pos x="T0" y="T1"/>
                  </a:cxn>
                  <a:cxn ang="0">
                    <a:pos x="T2" y="T3"/>
                  </a:cxn>
                  <a:cxn ang="0">
                    <a:pos x="T4" y="T5"/>
                  </a:cxn>
                  <a:cxn ang="0">
                    <a:pos x="T6" y="T7"/>
                  </a:cxn>
                  <a:cxn ang="0">
                    <a:pos x="T8" y="T9"/>
                  </a:cxn>
                </a:cxnLst>
                <a:rect l="0" t="0" r="r" b="b"/>
                <a:pathLst>
                  <a:path w="554" h="56">
                    <a:moveTo>
                      <a:pt x="535" y="0"/>
                    </a:moveTo>
                    <a:lnTo>
                      <a:pt x="554" y="56"/>
                    </a:lnTo>
                    <a:lnTo>
                      <a:pt x="0" y="56"/>
                    </a:lnTo>
                    <a:lnTo>
                      <a:pt x="17" y="0"/>
                    </a:lnTo>
                    <a:lnTo>
                      <a:pt x="53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4" name="Freeform 13"/>
              <p:cNvSpPr>
                <a:spLocks/>
              </p:cNvSpPr>
              <p:nvPr/>
            </p:nvSpPr>
            <p:spPr bwMode="auto">
              <a:xfrm>
                <a:off x="5281231" y="4730957"/>
                <a:ext cx="661627" cy="46718"/>
              </a:xfrm>
              <a:custGeom>
                <a:avLst/>
                <a:gdLst>
                  <a:gd name="T0" fmla="*/ 511 w 524"/>
                  <a:gd name="T1" fmla="*/ 0 h 37"/>
                  <a:gd name="T2" fmla="*/ 524 w 524"/>
                  <a:gd name="T3" fmla="*/ 37 h 37"/>
                  <a:gd name="T4" fmla="*/ 0 w 524"/>
                  <a:gd name="T5" fmla="*/ 37 h 37"/>
                  <a:gd name="T6" fmla="*/ 13 w 524"/>
                  <a:gd name="T7" fmla="*/ 0 h 37"/>
                  <a:gd name="T8" fmla="*/ 511 w 524"/>
                  <a:gd name="T9" fmla="*/ 0 h 37"/>
                </a:gdLst>
                <a:ahLst/>
                <a:cxnLst>
                  <a:cxn ang="0">
                    <a:pos x="T0" y="T1"/>
                  </a:cxn>
                  <a:cxn ang="0">
                    <a:pos x="T2" y="T3"/>
                  </a:cxn>
                  <a:cxn ang="0">
                    <a:pos x="T4" y="T5"/>
                  </a:cxn>
                  <a:cxn ang="0">
                    <a:pos x="T6" y="T7"/>
                  </a:cxn>
                  <a:cxn ang="0">
                    <a:pos x="T8" y="T9"/>
                  </a:cxn>
                </a:cxnLst>
                <a:rect l="0" t="0" r="r" b="b"/>
                <a:pathLst>
                  <a:path w="524" h="37">
                    <a:moveTo>
                      <a:pt x="511" y="0"/>
                    </a:moveTo>
                    <a:lnTo>
                      <a:pt x="524" y="37"/>
                    </a:lnTo>
                    <a:lnTo>
                      <a:pt x="0" y="37"/>
                    </a:lnTo>
                    <a:lnTo>
                      <a:pt x="13" y="0"/>
                    </a:lnTo>
                    <a:lnTo>
                      <a:pt x="5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5" name="Freeform 14"/>
              <p:cNvSpPr>
                <a:spLocks/>
              </p:cNvSpPr>
              <p:nvPr/>
            </p:nvSpPr>
            <p:spPr bwMode="auto">
              <a:xfrm>
                <a:off x="5295120" y="4551662"/>
                <a:ext cx="633849" cy="45455"/>
              </a:xfrm>
              <a:custGeom>
                <a:avLst/>
                <a:gdLst>
                  <a:gd name="T0" fmla="*/ 489 w 502"/>
                  <a:gd name="T1" fmla="*/ 0 h 36"/>
                  <a:gd name="T2" fmla="*/ 502 w 502"/>
                  <a:gd name="T3" fmla="*/ 36 h 36"/>
                  <a:gd name="T4" fmla="*/ 0 w 502"/>
                  <a:gd name="T5" fmla="*/ 36 h 36"/>
                  <a:gd name="T6" fmla="*/ 13 w 502"/>
                  <a:gd name="T7" fmla="*/ 0 h 36"/>
                  <a:gd name="T8" fmla="*/ 489 w 502"/>
                  <a:gd name="T9" fmla="*/ 0 h 36"/>
                </a:gdLst>
                <a:ahLst/>
                <a:cxnLst>
                  <a:cxn ang="0">
                    <a:pos x="T0" y="T1"/>
                  </a:cxn>
                  <a:cxn ang="0">
                    <a:pos x="T2" y="T3"/>
                  </a:cxn>
                  <a:cxn ang="0">
                    <a:pos x="T4" y="T5"/>
                  </a:cxn>
                  <a:cxn ang="0">
                    <a:pos x="T6" y="T7"/>
                  </a:cxn>
                  <a:cxn ang="0">
                    <a:pos x="T8" y="T9"/>
                  </a:cxn>
                </a:cxnLst>
                <a:rect l="0" t="0" r="r" b="b"/>
                <a:pathLst>
                  <a:path w="502" h="36">
                    <a:moveTo>
                      <a:pt x="489" y="0"/>
                    </a:moveTo>
                    <a:lnTo>
                      <a:pt x="502" y="36"/>
                    </a:lnTo>
                    <a:lnTo>
                      <a:pt x="0" y="36"/>
                    </a:lnTo>
                    <a:lnTo>
                      <a:pt x="13" y="0"/>
                    </a:lnTo>
                    <a:lnTo>
                      <a:pt x="48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6" name="Freeform 15"/>
              <p:cNvSpPr>
                <a:spLocks/>
              </p:cNvSpPr>
              <p:nvPr/>
            </p:nvSpPr>
            <p:spPr bwMode="auto">
              <a:xfrm>
                <a:off x="5311535" y="4388780"/>
                <a:ext cx="598494" cy="29041"/>
              </a:xfrm>
              <a:custGeom>
                <a:avLst/>
                <a:gdLst>
                  <a:gd name="T0" fmla="*/ 465 w 474"/>
                  <a:gd name="T1" fmla="*/ 0 h 23"/>
                  <a:gd name="T2" fmla="*/ 11 w 474"/>
                  <a:gd name="T3" fmla="*/ 0 h 23"/>
                  <a:gd name="T4" fmla="*/ 0 w 474"/>
                  <a:gd name="T5" fmla="*/ 23 h 23"/>
                  <a:gd name="T6" fmla="*/ 474 w 474"/>
                  <a:gd name="T7" fmla="*/ 23 h 23"/>
                  <a:gd name="T8" fmla="*/ 465 w 474"/>
                  <a:gd name="T9" fmla="*/ 0 h 23"/>
                </a:gdLst>
                <a:ahLst/>
                <a:cxnLst>
                  <a:cxn ang="0">
                    <a:pos x="T0" y="T1"/>
                  </a:cxn>
                  <a:cxn ang="0">
                    <a:pos x="T2" y="T3"/>
                  </a:cxn>
                  <a:cxn ang="0">
                    <a:pos x="T4" y="T5"/>
                  </a:cxn>
                  <a:cxn ang="0">
                    <a:pos x="T6" y="T7"/>
                  </a:cxn>
                  <a:cxn ang="0">
                    <a:pos x="T8" y="T9"/>
                  </a:cxn>
                </a:cxnLst>
                <a:rect l="0" t="0" r="r" b="b"/>
                <a:pathLst>
                  <a:path w="474" h="23">
                    <a:moveTo>
                      <a:pt x="465" y="0"/>
                    </a:moveTo>
                    <a:lnTo>
                      <a:pt x="11" y="0"/>
                    </a:lnTo>
                    <a:lnTo>
                      <a:pt x="0" y="23"/>
                    </a:lnTo>
                    <a:lnTo>
                      <a:pt x="474" y="23"/>
                    </a:lnTo>
                    <a:lnTo>
                      <a:pt x="46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7" name="Freeform 16"/>
              <p:cNvSpPr>
                <a:spLocks/>
              </p:cNvSpPr>
              <p:nvPr/>
            </p:nvSpPr>
            <p:spPr bwMode="auto">
              <a:xfrm>
                <a:off x="5325423" y="4227161"/>
                <a:ext cx="570716" cy="29041"/>
              </a:xfrm>
              <a:custGeom>
                <a:avLst/>
                <a:gdLst>
                  <a:gd name="T0" fmla="*/ 444 w 452"/>
                  <a:gd name="T1" fmla="*/ 0 h 23"/>
                  <a:gd name="T2" fmla="*/ 10 w 452"/>
                  <a:gd name="T3" fmla="*/ 0 h 23"/>
                  <a:gd name="T4" fmla="*/ 0 w 452"/>
                  <a:gd name="T5" fmla="*/ 23 h 23"/>
                  <a:gd name="T6" fmla="*/ 452 w 452"/>
                  <a:gd name="T7" fmla="*/ 23 h 23"/>
                  <a:gd name="T8" fmla="*/ 444 w 452"/>
                  <a:gd name="T9" fmla="*/ 0 h 23"/>
                </a:gdLst>
                <a:ahLst/>
                <a:cxnLst>
                  <a:cxn ang="0">
                    <a:pos x="T0" y="T1"/>
                  </a:cxn>
                  <a:cxn ang="0">
                    <a:pos x="T2" y="T3"/>
                  </a:cxn>
                  <a:cxn ang="0">
                    <a:pos x="T4" y="T5"/>
                  </a:cxn>
                  <a:cxn ang="0">
                    <a:pos x="T6" y="T7"/>
                  </a:cxn>
                  <a:cxn ang="0">
                    <a:pos x="T8" y="T9"/>
                  </a:cxn>
                </a:cxnLst>
                <a:rect l="0" t="0" r="r" b="b"/>
                <a:pathLst>
                  <a:path w="452" h="23">
                    <a:moveTo>
                      <a:pt x="444" y="0"/>
                    </a:moveTo>
                    <a:lnTo>
                      <a:pt x="10" y="0"/>
                    </a:lnTo>
                    <a:lnTo>
                      <a:pt x="0" y="23"/>
                    </a:lnTo>
                    <a:lnTo>
                      <a:pt x="452" y="23"/>
                    </a:lnTo>
                    <a:lnTo>
                      <a:pt x="4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8" name="Freeform 17"/>
              <p:cNvSpPr>
                <a:spLocks/>
              </p:cNvSpPr>
              <p:nvPr/>
            </p:nvSpPr>
            <p:spPr bwMode="auto">
              <a:xfrm>
                <a:off x="5338050" y="4079432"/>
                <a:ext cx="545464" cy="12627"/>
              </a:xfrm>
              <a:custGeom>
                <a:avLst/>
                <a:gdLst>
                  <a:gd name="T0" fmla="*/ 423 w 432"/>
                  <a:gd name="T1" fmla="*/ 0 h 10"/>
                  <a:gd name="T2" fmla="*/ 10 w 432"/>
                  <a:gd name="T3" fmla="*/ 0 h 10"/>
                  <a:gd name="T4" fmla="*/ 0 w 432"/>
                  <a:gd name="T5" fmla="*/ 10 h 10"/>
                  <a:gd name="T6" fmla="*/ 432 w 432"/>
                  <a:gd name="T7" fmla="*/ 10 h 10"/>
                  <a:gd name="T8" fmla="*/ 423 w 432"/>
                  <a:gd name="T9" fmla="*/ 0 h 10"/>
                </a:gdLst>
                <a:ahLst/>
                <a:cxnLst>
                  <a:cxn ang="0">
                    <a:pos x="T0" y="T1"/>
                  </a:cxn>
                  <a:cxn ang="0">
                    <a:pos x="T2" y="T3"/>
                  </a:cxn>
                  <a:cxn ang="0">
                    <a:pos x="T4" y="T5"/>
                  </a:cxn>
                  <a:cxn ang="0">
                    <a:pos x="T6" y="T7"/>
                  </a:cxn>
                  <a:cxn ang="0">
                    <a:pos x="T8" y="T9"/>
                  </a:cxn>
                </a:cxnLst>
                <a:rect l="0" t="0" r="r" b="b"/>
                <a:pathLst>
                  <a:path w="432" h="10">
                    <a:moveTo>
                      <a:pt x="423" y="0"/>
                    </a:moveTo>
                    <a:lnTo>
                      <a:pt x="10" y="0"/>
                    </a:lnTo>
                    <a:lnTo>
                      <a:pt x="0" y="10"/>
                    </a:lnTo>
                    <a:lnTo>
                      <a:pt x="432" y="10"/>
                    </a:lnTo>
                    <a:lnTo>
                      <a:pt x="42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19" name="Freeform 18"/>
              <p:cNvSpPr>
                <a:spLocks/>
              </p:cNvSpPr>
              <p:nvPr/>
            </p:nvSpPr>
            <p:spPr bwMode="auto">
              <a:xfrm>
                <a:off x="5350676" y="3932964"/>
                <a:ext cx="521473" cy="13889"/>
              </a:xfrm>
              <a:custGeom>
                <a:avLst/>
                <a:gdLst>
                  <a:gd name="T0" fmla="*/ 402 w 413"/>
                  <a:gd name="T1" fmla="*/ 0 h 11"/>
                  <a:gd name="T2" fmla="*/ 11 w 413"/>
                  <a:gd name="T3" fmla="*/ 0 h 11"/>
                  <a:gd name="T4" fmla="*/ 0 w 413"/>
                  <a:gd name="T5" fmla="*/ 11 h 11"/>
                  <a:gd name="T6" fmla="*/ 413 w 413"/>
                  <a:gd name="T7" fmla="*/ 11 h 11"/>
                  <a:gd name="T8" fmla="*/ 402 w 413"/>
                  <a:gd name="T9" fmla="*/ 0 h 11"/>
                </a:gdLst>
                <a:ahLst/>
                <a:cxnLst>
                  <a:cxn ang="0">
                    <a:pos x="T0" y="T1"/>
                  </a:cxn>
                  <a:cxn ang="0">
                    <a:pos x="T2" y="T3"/>
                  </a:cxn>
                  <a:cxn ang="0">
                    <a:pos x="T4" y="T5"/>
                  </a:cxn>
                  <a:cxn ang="0">
                    <a:pos x="T6" y="T7"/>
                  </a:cxn>
                  <a:cxn ang="0">
                    <a:pos x="T8" y="T9"/>
                  </a:cxn>
                </a:cxnLst>
                <a:rect l="0" t="0" r="r" b="b"/>
                <a:pathLst>
                  <a:path w="413" h="11">
                    <a:moveTo>
                      <a:pt x="402" y="0"/>
                    </a:moveTo>
                    <a:lnTo>
                      <a:pt x="11" y="0"/>
                    </a:lnTo>
                    <a:lnTo>
                      <a:pt x="0" y="11"/>
                    </a:lnTo>
                    <a:lnTo>
                      <a:pt x="413" y="11"/>
                    </a:lnTo>
                    <a:lnTo>
                      <a:pt x="4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sp>
            <p:nvSpPr>
              <p:cNvPr id="20" name="Freeform 19"/>
              <p:cNvSpPr>
                <a:spLocks/>
              </p:cNvSpPr>
              <p:nvPr/>
            </p:nvSpPr>
            <p:spPr bwMode="auto">
              <a:xfrm>
                <a:off x="5180219" y="5470868"/>
                <a:ext cx="867438" cy="104800"/>
              </a:xfrm>
              <a:custGeom>
                <a:avLst/>
                <a:gdLst>
                  <a:gd name="T0" fmla="*/ 663 w 687"/>
                  <a:gd name="T1" fmla="*/ 0 h 83"/>
                  <a:gd name="T2" fmla="*/ 22 w 687"/>
                  <a:gd name="T3" fmla="*/ 0 h 83"/>
                  <a:gd name="T4" fmla="*/ 0 w 687"/>
                  <a:gd name="T5" fmla="*/ 83 h 83"/>
                  <a:gd name="T6" fmla="*/ 687 w 687"/>
                  <a:gd name="T7" fmla="*/ 83 h 83"/>
                  <a:gd name="T8" fmla="*/ 663 w 687"/>
                  <a:gd name="T9" fmla="*/ 0 h 83"/>
                </a:gdLst>
                <a:ahLst/>
                <a:cxnLst>
                  <a:cxn ang="0">
                    <a:pos x="T0" y="T1"/>
                  </a:cxn>
                  <a:cxn ang="0">
                    <a:pos x="T2" y="T3"/>
                  </a:cxn>
                  <a:cxn ang="0">
                    <a:pos x="T4" y="T5"/>
                  </a:cxn>
                  <a:cxn ang="0">
                    <a:pos x="T6" y="T7"/>
                  </a:cxn>
                  <a:cxn ang="0">
                    <a:pos x="T8" y="T9"/>
                  </a:cxn>
                </a:cxnLst>
                <a:rect l="0" t="0" r="r" b="b"/>
                <a:pathLst>
                  <a:path w="687" h="83">
                    <a:moveTo>
                      <a:pt x="663" y="0"/>
                    </a:moveTo>
                    <a:lnTo>
                      <a:pt x="22" y="0"/>
                    </a:lnTo>
                    <a:lnTo>
                      <a:pt x="0" y="83"/>
                    </a:lnTo>
                    <a:lnTo>
                      <a:pt x="687" y="83"/>
                    </a:lnTo>
                    <a:lnTo>
                      <a:pt x="66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l" defTabSz="2438120" hangingPunct="1">
                  <a:defRPr/>
                </a:pPr>
                <a:endParaRPr lang="en-US" sz="4800">
                  <a:solidFill>
                    <a:prstClr val="black"/>
                  </a:solidFill>
                  <a:latin typeface="Lato Light"/>
                  <a:ea typeface="+mn-ea"/>
                  <a:cs typeface="+mn-cs"/>
                </a:endParaRPr>
              </a:p>
            </p:txBody>
          </p:sp>
        </p:grpSp>
      </p:gr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4865" y="186223"/>
            <a:ext cx="2992968" cy="2683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8687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8800" dirty="0" smtClean="0"/>
              <a:t>Look out for…</a:t>
            </a:r>
            <a:endParaRPr lang="en-GB" sz="8800" dirty="0"/>
          </a:p>
        </p:txBody>
      </p:sp>
      <p:sp>
        <p:nvSpPr>
          <p:cNvPr id="3" name="Content Placeholder 2"/>
          <p:cNvSpPr>
            <a:spLocks noGrp="1"/>
          </p:cNvSpPr>
          <p:nvPr>
            <p:ph idx="1"/>
          </p:nvPr>
        </p:nvSpPr>
        <p:spPr/>
        <p:txBody>
          <a:bodyPr>
            <a:normAutofit fontScale="77500" lnSpcReduction="20000"/>
          </a:bodyPr>
          <a:lstStyle/>
          <a:p>
            <a:r>
              <a:rPr lang="en-GB" sz="9500" dirty="0"/>
              <a:t>Progress reports</a:t>
            </a:r>
          </a:p>
          <a:p>
            <a:r>
              <a:rPr lang="en-GB" sz="9500" dirty="0"/>
              <a:t>3 reporting cycles</a:t>
            </a:r>
          </a:p>
          <a:p>
            <a:r>
              <a:rPr lang="en-GB" sz="9500" dirty="0"/>
              <a:t>Settling in evening – Thursday </a:t>
            </a:r>
            <a:r>
              <a:rPr lang="en-GB" sz="9500" dirty="0" smtClean="0"/>
              <a:t>16</a:t>
            </a:r>
            <a:r>
              <a:rPr lang="en-GB" sz="9500" baseline="30000" dirty="0" smtClean="0"/>
              <a:t>th</a:t>
            </a:r>
            <a:r>
              <a:rPr lang="en-GB" sz="9500" dirty="0" smtClean="0"/>
              <a:t> November</a:t>
            </a:r>
            <a:endParaRPr lang="en-GB" sz="9500" dirty="0"/>
          </a:p>
          <a:p>
            <a:r>
              <a:rPr lang="en-GB" sz="9500" dirty="0"/>
              <a:t>Celebrating success </a:t>
            </a:r>
            <a:r>
              <a:rPr lang="en-GB" sz="9500" dirty="0" smtClean="0"/>
              <a:t>evening (December) </a:t>
            </a:r>
            <a:endParaRPr lang="en-GB" sz="9500" dirty="0"/>
          </a:p>
          <a:p>
            <a:r>
              <a:rPr lang="en-GB" sz="9500" dirty="0"/>
              <a:t>Mock exams </a:t>
            </a:r>
            <a:r>
              <a:rPr lang="en-GB" sz="9500" dirty="0" smtClean="0"/>
              <a:t>(December)</a:t>
            </a:r>
            <a:endParaRPr lang="en-GB" sz="9500" dirty="0"/>
          </a:p>
          <a:p>
            <a:r>
              <a:rPr lang="en-GB" sz="9500" dirty="0"/>
              <a:t>Pre-public exams (March)</a:t>
            </a:r>
          </a:p>
          <a:p>
            <a:r>
              <a:rPr lang="en-GB" sz="9500" dirty="0"/>
              <a:t>End of year </a:t>
            </a:r>
            <a:r>
              <a:rPr lang="en-GB" sz="9500" dirty="0" smtClean="0"/>
              <a:t>internal assessment </a:t>
            </a:r>
            <a:r>
              <a:rPr lang="en-GB" sz="9500" dirty="0"/>
              <a:t>(May/June)</a:t>
            </a:r>
          </a:p>
          <a:p>
            <a:r>
              <a:rPr lang="en-GB" sz="9500" dirty="0"/>
              <a:t>Enrichment events</a:t>
            </a:r>
          </a:p>
        </p:txBody>
      </p:sp>
      <p:cxnSp>
        <p:nvCxnSpPr>
          <p:cNvPr id="5" name="Straight Connector 4"/>
          <p:cNvCxnSpPr/>
          <p:nvPr/>
        </p:nvCxnSpPr>
        <p:spPr>
          <a:xfrm>
            <a:off x="2032000" y="2590800"/>
            <a:ext cx="199136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7466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solidFill>
                  <a:schemeClr val="bg1"/>
                </a:solidFill>
              </a:rPr>
              <a:t>Importance of work experience</a:t>
            </a:r>
            <a:endParaRPr lang="en-GB" dirty="0">
              <a:solidFill>
                <a:schemeClr val="bg1"/>
              </a:solidFill>
            </a:endParaRPr>
          </a:p>
        </p:txBody>
      </p:sp>
      <p:sp>
        <p:nvSpPr>
          <p:cNvPr id="3" name="Content Placeholder 2"/>
          <p:cNvSpPr>
            <a:spLocks noGrp="1"/>
          </p:cNvSpPr>
          <p:nvPr>
            <p:ph idx="1"/>
          </p:nvPr>
        </p:nvSpPr>
        <p:spPr/>
        <p:txBody>
          <a:bodyPr/>
          <a:lstStyle/>
          <a:p>
            <a:r>
              <a:rPr lang="en-GB" altLang="en-US" sz="6700" dirty="0">
                <a:solidFill>
                  <a:schemeClr val="bg1"/>
                </a:solidFill>
              </a:rPr>
              <a:t>Very important for UCAS forms</a:t>
            </a:r>
          </a:p>
          <a:p>
            <a:pPr lvl="1"/>
            <a:r>
              <a:rPr lang="en-GB" altLang="en-US" sz="6000" dirty="0">
                <a:solidFill>
                  <a:schemeClr val="bg1"/>
                </a:solidFill>
              </a:rPr>
              <a:t>The more interesting the placement the better</a:t>
            </a:r>
          </a:p>
          <a:p>
            <a:r>
              <a:rPr lang="en-GB" altLang="en-US" sz="6700" dirty="0">
                <a:solidFill>
                  <a:schemeClr val="bg1"/>
                </a:solidFill>
              </a:rPr>
              <a:t>Essential if you are planning a career in Veterinary, medical, teaching and similar career areas</a:t>
            </a:r>
          </a:p>
          <a:p>
            <a:r>
              <a:rPr lang="en-GB" altLang="en-US" sz="6700" dirty="0">
                <a:solidFill>
                  <a:schemeClr val="bg1"/>
                </a:solidFill>
              </a:rPr>
              <a:t>Chance to try something out</a:t>
            </a:r>
          </a:p>
          <a:p>
            <a:pPr lvl="1"/>
            <a:r>
              <a:rPr lang="en-GB" altLang="en-US" sz="6000" dirty="0">
                <a:solidFill>
                  <a:schemeClr val="bg1"/>
                </a:solidFill>
              </a:rPr>
              <a:t>Does it suit me?</a:t>
            </a:r>
          </a:p>
          <a:p>
            <a:pPr lvl="1"/>
            <a:r>
              <a:rPr lang="en-GB" altLang="en-US" sz="6000" dirty="0">
                <a:solidFill>
                  <a:schemeClr val="bg1"/>
                </a:solidFill>
              </a:rPr>
              <a:t>Do my skills and abilities fit this type of work?</a:t>
            </a:r>
          </a:p>
          <a:p>
            <a:endParaRPr lang="en-GB" dirty="0"/>
          </a:p>
        </p:txBody>
      </p:sp>
    </p:spTree>
    <p:extLst>
      <p:ext uri="{BB962C8B-B14F-4D97-AF65-F5344CB8AC3E}">
        <p14:creationId xmlns:p14="http://schemas.microsoft.com/office/powerpoint/2010/main" val="42208650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solidFill>
                  <a:schemeClr val="bg1"/>
                </a:solidFill>
              </a:rPr>
              <a:t>Importance of work experience</a:t>
            </a:r>
            <a:endParaRPr lang="en-GB" dirty="0">
              <a:solidFill>
                <a:schemeClr val="bg1"/>
              </a:solidFill>
            </a:endParaRPr>
          </a:p>
        </p:txBody>
      </p:sp>
      <p:sp>
        <p:nvSpPr>
          <p:cNvPr id="3" name="Content Placeholder 2"/>
          <p:cNvSpPr>
            <a:spLocks noGrp="1"/>
          </p:cNvSpPr>
          <p:nvPr>
            <p:ph idx="1"/>
          </p:nvPr>
        </p:nvSpPr>
        <p:spPr/>
        <p:txBody>
          <a:bodyPr/>
          <a:lstStyle/>
          <a:p>
            <a:pPr>
              <a:defRPr/>
            </a:pPr>
            <a:r>
              <a:rPr lang="en-GB" altLang="en-US" sz="6000" dirty="0">
                <a:solidFill>
                  <a:schemeClr val="bg1"/>
                </a:solidFill>
              </a:rPr>
              <a:t>Opportunity to make contacts for possible;</a:t>
            </a:r>
          </a:p>
          <a:p>
            <a:pPr lvl="1">
              <a:defRPr/>
            </a:pPr>
            <a:r>
              <a:rPr lang="en-GB" altLang="en-US" sz="5500" dirty="0">
                <a:solidFill>
                  <a:schemeClr val="bg1"/>
                </a:solidFill>
              </a:rPr>
              <a:t>future employment </a:t>
            </a:r>
          </a:p>
          <a:p>
            <a:pPr lvl="1">
              <a:defRPr/>
            </a:pPr>
            <a:r>
              <a:rPr lang="en-GB" altLang="en-US" sz="5500" dirty="0">
                <a:solidFill>
                  <a:schemeClr val="bg1"/>
                </a:solidFill>
              </a:rPr>
              <a:t>part time job </a:t>
            </a:r>
          </a:p>
          <a:p>
            <a:pPr lvl="1">
              <a:defRPr/>
            </a:pPr>
            <a:r>
              <a:rPr lang="en-GB" altLang="en-US" sz="5500" dirty="0">
                <a:solidFill>
                  <a:schemeClr val="bg1"/>
                </a:solidFill>
              </a:rPr>
              <a:t>Sponsorship </a:t>
            </a:r>
          </a:p>
          <a:p>
            <a:pPr>
              <a:defRPr/>
            </a:pPr>
            <a:r>
              <a:rPr lang="en-GB" altLang="en-US" sz="6000" dirty="0">
                <a:solidFill>
                  <a:schemeClr val="bg1"/>
                </a:solidFill>
              </a:rPr>
              <a:t>Opportunity to find out more about that area of work</a:t>
            </a:r>
          </a:p>
          <a:p>
            <a:pPr lvl="1">
              <a:defRPr/>
            </a:pPr>
            <a:r>
              <a:rPr lang="en-GB" altLang="en-US" sz="5500" dirty="0">
                <a:solidFill>
                  <a:schemeClr val="bg1"/>
                </a:solidFill>
              </a:rPr>
              <a:t>What opportunities are there for progression?</a:t>
            </a:r>
          </a:p>
          <a:p>
            <a:pPr lvl="1">
              <a:defRPr/>
            </a:pPr>
            <a:r>
              <a:rPr lang="en-GB" altLang="en-US" sz="5500" dirty="0">
                <a:solidFill>
                  <a:schemeClr val="bg1"/>
                </a:solidFill>
              </a:rPr>
              <a:t>What qualifications are important?</a:t>
            </a:r>
          </a:p>
          <a:p>
            <a:pPr lvl="1">
              <a:defRPr/>
            </a:pPr>
            <a:r>
              <a:rPr lang="en-GB" altLang="en-US" sz="5500" dirty="0">
                <a:solidFill>
                  <a:schemeClr val="bg1"/>
                </a:solidFill>
              </a:rPr>
              <a:t>What additional training might be needed?</a:t>
            </a:r>
          </a:p>
          <a:p>
            <a:endParaRPr lang="en-GB" dirty="0"/>
          </a:p>
        </p:txBody>
      </p:sp>
    </p:spTree>
    <p:extLst>
      <p:ext uri="{BB962C8B-B14F-4D97-AF65-F5344CB8AC3E}">
        <p14:creationId xmlns:p14="http://schemas.microsoft.com/office/powerpoint/2010/main" val="13317543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896362" y="5486227"/>
            <a:ext cx="14439901" cy="3539426"/>
          </a:xfrm>
          <a:prstGeom prst="rect">
            <a:avLst/>
          </a:prstGeom>
        </p:spPr>
        <p:txBody>
          <a:bodyPr wrap="square" lIns="91429" tIns="45718" rIns="91429" bIns="45718">
            <a:spAutoFit/>
          </a:bodyPr>
          <a:lstStyle/>
          <a:p>
            <a:pPr algn="r"/>
            <a:r>
              <a:rPr lang="en-GB" sz="4800" spc="300" dirty="0"/>
              <a:t>“The </a:t>
            </a:r>
            <a:r>
              <a:rPr lang="en-GB" sz="4800" spc="300" dirty="0"/>
              <a:t>only reason for time is so that </a:t>
            </a:r>
            <a:endParaRPr lang="en-GB" sz="4800" spc="300" dirty="0"/>
          </a:p>
          <a:p>
            <a:pPr algn="r"/>
            <a:r>
              <a:rPr lang="en-GB" sz="4800" spc="300" dirty="0"/>
              <a:t>everything </a:t>
            </a:r>
            <a:r>
              <a:rPr lang="en-GB" sz="4800" spc="300" dirty="0"/>
              <a:t>doesn't happen at once</a:t>
            </a:r>
            <a:r>
              <a:rPr lang="en-GB" sz="4800" spc="300" dirty="0"/>
              <a:t>.”</a:t>
            </a:r>
          </a:p>
          <a:p>
            <a:pPr algn="r"/>
            <a:endParaRPr lang="en-GB" sz="4800" spc="300" dirty="0"/>
          </a:p>
          <a:p>
            <a:pPr algn="r"/>
            <a:r>
              <a:rPr lang="en-GB" sz="4000" spc="300" dirty="0"/>
              <a:t>Albert </a:t>
            </a:r>
            <a:r>
              <a:rPr lang="en-GB" sz="4000" spc="300" dirty="0"/>
              <a:t>Einstein</a:t>
            </a:r>
            <a:br>
              <a:rPr lang="en-GB" sz="4000" spc="300" dirty="0"/>
            </a:br>
            <a:endParaRPr lang="en-GB" sz="4000" spc="300" dirty="0"/>
          </a:p>
        </p:txBody>
      </p:sp>
      <p:pic>
        <p:nvPicPr>
          <p:cNvPr id="1026" name="Picture 2" descr="C:\Users\GNSA-PC\AppData\Local\Microsoft\Windows\INetCache\IE\SGX0TCPM\Albert_Einstein_Head_Cleaned_N_Cropped[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763" y="-38099"/>
            <a:ext cx="10373488" cy="13849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832459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049668" y="5245769"/>
            <a:ext cx="7907935" cy="1446550"/>
          </a:xfrm>
          <a:prstGeom prst="rect">
            <a:avLst/>
          </a:prstGeom>
          <a:noFill/>
        </p:spPr>
        <p:txBody>
          <a:bodyPr wrap="none" rtlCol="0">
            <a:spAutoFit/>
          </a:bodyPr>
          <a:lstStyle/>
          <a:p>
            <a:r>
              <a:rPr lang="en-GB" sz="8800" dirty="0" smtClean="0"/>
              <a:t>Any questions?</a:t>
            </a:r>
            <a:endParaRPr lang="en-GB" sz="8800" dirty="0"/>
          </a:p>
        </p:txBody>
      </p:sp>
    </p:spTree>
    <p:extLst>
      <p:ext uri="{BB962C8B-B14F-4D97-AF65-F5344CB8AC3E}">
        <p14:creationId xmlns:p14="http://schemas.microsoft.com/office/powerpoint/2010/main" val="1440977135"/>
      </p:ext>
    </p:extLst>
  </p:cSld>
  <p:clrMapOvr>
    <a:masterClrMapping/>
  </p:clrMapOvr>
</p:sld>
</file>

<file path=ppt/theme/theme1.xml><?xml version="1.0" encoding="utf-8"?>
<a:theme xmlns:a="http://schemas.openxmlformats.org/drawingml/2006/main" name="White">
  <a:themeElements>
    <a:clrScheme name="Rework">
      <a:dk1>
        <a:srgbClr val="1C1E21"/>
      </a:dk1>
      <a:lt1>
        <a:srgbClr val="FFFFFF"/>
      </a:lt1>
      <a:dk2>
        <a:srgbClr val="53585F"/>
      </a:dk2>
      <a:lt2>
        <a:srgbClr val="DCDEE0"/>
      </a:lt2>
      <a:accent1>
        <a:srgbClr val="FFC400"/>
      </a:accent1>
      <a:accent2>
        <a:srgbClr val="F4511E"/>
      </a:accent2>
      <a:accent3>
        <a:srgbClr val="A6AAA9"/>
      </a:accent3>
      <a:accent4>
        <a:srgbClr val="7CB342"/>
      </a:accent4>
      <a:accent5>
        <a:srgbClr val="1E88E5"/>
      </a:accent5>
      <a:accent6>
        <a:srgbClr val="8E24AA"/>
      </a:accent6>
      <a:hlink>
        <a:srgbClr val="FFC400"/>
      </a:hlink>
      <a:folHlink>
        <a:srgbClr val="8E24AA"/>
      </a:folHlink>
    </a:clrScheme>
    <a:fontScheme name="White">
      <a:majorFont>
        <a:latin typeface="Bebas Neue Bold"/>
        <a:ea typeface="Bebas Neue Bold"/>
        <a:cs typeface="Bebas Neue Bold"/>
      </a:majorFont>
      <a:minorFont>
        <a:latin typeface="Bebas Neue Bold"/>
        <a:ea typeface="Bebas Neue Bold"/>
        <a:cs typeface="Bebas Neue Bold"/>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127000" dist="67468" dir="5400000" rotWithShape="0">
              <a:srgbClr val="000000">
                <a:alpha val="24538"/>
              </a:srgbClr>
            </a:outerShdw>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1C1E21"/>
        </a:solidFill>
        <a:ln w="12700" cap="flat">
          <a:noFill/>
          <a:miter lim="400000"/>
        </a:ln>
        <a:effectLst>
          <a:outerShdw blurRad="127000" dist="67468" dir="5400000" rotWithShape="0">
            <a:srgbClr val="000000">
              <a:alpha val="24538"/>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10000" b="0" i="0" u="none" strike="noStrike" cap="none" spc="0" normalizeH="0" baseline="0">
            <a:ln>
              <a:noFill/>
            </a:ln>
            <a:solidFill>
              <a:srgbClr val="FFFFFF"/>
            </a:solidFill>
            <a:effectLst/>
            <a:uFillTx/>
            <a:latin typeface="+mn-lt"/>
            <a:ea typeface="+mn-ea"/>
            <a:cs typeface="+mn-cs"/>
            <a:sym typeface="Bebas Neue Bold"/>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53585F"/>
            </a:solidFill>
            <a:effectLst/>
            <a:uFillTx/>
            <a:latin typeface="Titillium Web"/>
            <a:ea typeface="Titillium Web"/>
            <a:cs typeface="Titillium Web"/>
            <a:sym typeface="Titillium Web"/>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Custom 10">
      <a:dk1>
        <a:sysClr val="windowText" lastClr="000000"/>
      </a:dk1>
      <a:lt1>
        <a:sysClr val="window" lastClr="FFFFFF"/>
      </a:lt1>
      <a:dk2>
        <a:srgbClr val="44546A"/>
      </a:dk2>
      <a:lt2>
        <a:srgbClr val="E7E6E6"/>
      </a:lt2>
      <a:accent1>
        <a:srgbClr val="1F5CAF"/>
      </a:accent1>
      <a:accent2>
        <a:srgbClr val="2F414D"/>
      </a:accent2>
      <a:accent3>
        <a:srgbClr val="F14F40"/>
      </a:accent3>
      <a:accent4>
        <a:srgbClr val="FFDD02"/>
      </a:accent4>
      <a:accent5>
        <a:srgbClr val="A1D161"/>
      </a:accent5>
      <a:accent6>
        <a:srgbClr val="78B79C"/>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Office Theme">
  <a:themeElements>
    <a:clrScheme name="Custom 10">
      <a:dk1>
        <a:sysClr val="windowText" lastClr="000000"/>
      </a:dk1>
      <a:lt1>
        <a:sysClr val="window" lastClr="FFFFFF"/>
      </a:lt1>
      <a:dk2>
        <a:srgbClr val="44546A"/>
      </a:dk2>
      <a:lt2>
        <a:srgbClr val="E7E6E6"/>
      </a:lt2>
      <a:accent1>
        <a:srgbClr val="1F5CAF"/>
      </a:accent1>
      <a:accent2>
        <a:srgbClr val="2F414D"/>
      </a:accent2>
      <a:accent3>
        <a:srgbClr val="F14F40"/>
      </a:accent3>
      <a:accent4>
        <a:srgbClr val="FFDD02"/>
      </a:accent4>
      <a:accent5>
        <a:srgbClr val="A1D161"/>
      </a:accent5>
      <a:accent6>
        <a:srgbClr val="78B79C"/>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White">
  <a:themeElements>
    <a:clrScheme name="White">
      <a:dk1>
        <a:srgbClr val="000000"/>
      </a:dk1>
      <a:lt1>
        <a:srgbClr val="FFFFFF"/>
      </a:lt1>
      <a:dk2>
        <a:srgbClr val="53585F"/>
      </a:dk2>
      <a:lt2>
        <a:srgbClr val="DCDEE0"/>
      </a:lt2>
      <a:accent1>
        <a:srgbClr val="42A5F5"/>
      </a:accent1>
      <a:accent2>
        <a:srgbClr val="9CCC65"/>
      </a:accent2>
      <a:accent3>
        <a:srgbClr val="FFD740"/>
      </a:accent3>
      <a:accent4>
        <a:srgbClr val="FF7043"/>
      </a:accent4>
      <a:accent5>
        <a:srgbClr val="AB47BC"/>
      </a:accent5>
      <a:accent6>
        <a:srgbClr val="8D6E63"/>
      </a:accent6>
      <a:hlink>
        <a:srgbClr val="0000FF"/>
      </a:hlink>
      <a:folHlink>
        <a:srgbClr val="FF00FF"/>
      </a:folHlink>
    </a:clrScheme>
    <a:fontScheme name="White">
      <a:majorFont>
        <a:latin typeface="Bebas Neue Bold"/>
        <a:ea typeface="Bebas Neue Bold"/>
        <a:cs typeface="Bebas Neue Bold"/>
      </a:majorFont>
      <a:minorFont>
        <a:latin typeface="Bebas Neue Bold"/>
        <a:ea typeface="Bebas Neue Bold"/>
        <a:cs typeface="Bebas Neue Bold"/>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127000" dist="67468" dir="5400000" rotWithShape="0">
              <a:srgbClr val="000000">
                <a:alpha val="24538"/>
              </a:srgbClr>
            </a:outerShdw>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1C1E21"/>
        </a:solidFill>
        <a:ln w="12700" cap="flat">
          <a:noFill/>
          <a:miter lim="400000"/>
        </a:ln>
        <a:effectLst>
          <a:outerShdw blurRad="127000" dist="67468" dir="5400000" rotWithShape="0">
            <a:srgbClr val="000000">
              <a:alpha val="24538"/>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10000" b="0" i="0" u="none" strike="noStrike" cap="none" spc="0" normalizeH="0" baseline="0">
            <a:ln>
              <a:noFill/>
            </a:ln>
            <a:solidFill>
              <a:srgbClr val="FFFFFF"/>
            </a:solidFill>
            <a:effectLst/>
            <a:uFillTx/>
            <a:latin typeface="+mn-lt"/>
            <a:ea typeface="+mn-ea"/>
            <a:cs typeface="+mn-cs"/>
            <a:sym typeface="Bebas Neue Bold"/>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53585F"/>
            </a:solidFill>
            <a:effectLst/>
            <a:uFillTx/>
            <a:latin typeface="Titillium Web"/>
            <a:ea typeface="Titillium Web"/>
            <a:cs typeface="Titillium Web"/>
            <a:sym typeface="Titillium Web"/>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Override1.xml><?xml version="1.0" encoding="utf-8"?>
<a:themeOverride xmlns:a="http://schemas.openxmlformats.org/drawingml/2006/main">
  <a:clrScheme name="Custom 10">
    <a:dk1>
      <a:sysClr val="windowText" lastClr="000000"/>
    </a:dk1>
    <a:lt1>
      <a:sysClr val="window" lastClr="FFFFFF"/>
    </a:lt1>
    <a:dk2>
      <a:srgbClr val="44546A"/>
    </a:dk2>
    <a:lt2>
      <a:srgbClr val="E7E6E6"/>
    </a:lt2>
    <a:accent1>
      <a:srgbClr val="1F5CAF"/>
    </a:accent1>
    <a:accent2>
      <a:srgbClr val="2F414D"/>
    </a:accent2>
    <a:accent3>
      <a:srgbClr val="F14F40"/>
    </a:accent3>
    <a:accent4>
      <a:srgbClr val="FFDD02"/>
    </a:accent4>
    <a:accent5>
      <a:srgbClr val="A1D161"/>
    </a:accent5>
    <a:accent6>
      <a:srgbClr val="78B79C"/>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2247</TotalTime>
  <Words>766</Words>
  <Application>Microsoft Office PowerPoint</Application>
  <PresentationFormat>Custom</PresentationFormat>
  <Paragraphs>200</Paragraphs>
  <Slides>30</Slides>
  <Notes>1</Notes>
  <HiddenSlides>0</HiddenSlides>
  <MMClips>0</MMClips>
  <ScaleCrop>false</ScaleCrop>
  <HeadingPairs>
    <vt:vector size="4" baseType="variant">
      <vt:variant>
        <vt:lpstr>Theme</vt:lpstr>
      </vt:variant>
      <vt:variant>
        <vt:i4>6</vt:i4>
      </vt:variant>
      <vt:variant>
        <vt:lpstr>Slide Titles</vt:lpstr>
      </vt:variant>
      <vt:variant>
        <vt:i4>30</vt:i4>
      </vt:variant>
    </vt:vector>
  </HeadingPairs>
  <TitlesOfParts>
    <vt:vector size="36" baseType="lpstr">
      <vt:lpstr>White</vt:lpstr>
      <vt:lpstr>Office Theme</vt:lpstr>
      <vt:lpstr>1_Office Theme</vt:lpstr>
      <vt:lpstr>2_Office Theme</vt:lpstr>
      <vt:lpstr>3_Office Theme</vt:lpstr>
      <vt:lpstr>4_Office Theme</vt:lpstr>
      <vt:lpstr>Welcometo GNSASixthform</vt:lpstr>
      <vt:lpstr>PowerPoint Presentation</vt:lpstr>
      <vt:lpstr>PowerPoint Presentation</vt:lpstr>
      <vt:lpstr>PowerPoint Presentation</vt:lpstr>
      <vt:lpstr>PowerPoint Presentation</vt:lpstr>
      <vt:lpstr>OurStrengths</vt:lpstr>
      <vt:lpstr>Our Destinations</vt:lpstr>
      <vt:lpstr>WHATwedo?</vt:lpstr>
      <vt:lpstr>They are not children,  they are professionals</vt:lpstr>
      <vt:lpstr>Howdowegetthere?</vt:lpstr>
      <vt:lpstr>Forms</vt:lpstr>
      <vt:lpstr>Coaching</vt:lpstr>
      <vt:lpstr>Targeted intervention </vt:lpstr>
      <vt:lpstr>Enrichment  </vt:lpstr>
      <vt:lpstr>Time spent  - Grade Achieved</vt:lpstr>
      <vt:lpstr>Life Skills</vt:lpstr>
      <vt:lpstr>Enrichment courses</vt:lpstr>
      <vt:lpstr>Changes in A Levels</vt:lpstr>
      <vt:lpstr>Advice for parents</vt:lpstr>
      <vt:lpstr>PowerPoint Presentation</vt:lpstr>
      <vt:lpstr>PowerPoint Presentation</vt:lpstr>
      <vt:lpstr>PowerPoint Presentation</vt:lpstr>
      <vt:lpstr>PowerPoint Presentation</vt:lpstr>
      <vt:lpstr>PowerPoint Presentation</vt:lpstr>
      <vt:lpstr>PowerPoint Presentation</vt:lpstr>
      <vt:lpstr>Look out for…</vt:lpstr>
      <vt:lpstr>Importance of work experience</vt:lpstr>
      <vt:lpstr>Importance of work experience</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TheFutureofDesign</dc:title>
  <dc:creator>Jaskamal Sidhu</dc:creator>
  <cp:lastModifiedBy>Jaskamal Sidhu</cp:lastModifiedBy>
  <cp:revision>185</cp:revision>
  <dcterms:modified xsi:type="dcterms:W3CDTF">2017-09-07T15:27:46Z</dcterms:modified>
</cp:coreProperties>
</file>