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09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568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213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76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36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779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641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27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7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208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06A63-CB3B-4864-9241-790F7A9D09FE}" type="datetimeFigureOut">
              <a:rPr lang="en-GB" smtClean="0"/>
              <a:t>30/04/2018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1C7B3-5B6C-4161-9A3D-8266973746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2424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/>
          <a:lstStyle/>
          <a:p>
            <a:r>
              <a:rPr lang="en-GB" dirty="0" smtClean="0"/>
              <a:t>Helping your child through </a:t>
            </a:r>
            <a:br>
              <a:rPr lang="en-GB" dirty="0" smtClean="0"/>
            </a:br>
            <a:r>
              <a:rPr lang="en-GB" dirty="0" smtClean="0"/>
              <a:t>A level exams 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2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08920"/>
            <a:ext cx="3034680" cy="3034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494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W</a:t>
            </a:r>
            <a:r>
              <a:rPr lang="en-GB" sz="3200" dirty="0" smtClean="0">
                <a:effectLst/>
              </a:rPr>
              <a:t>ork out a revision timetable for each subject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Students have </a:t>
            </a:r>
            <a:r>
              <a:rPr lang="en-GB" dirty="0" smtClean="0"/>
              <a:t>had </a:t>
            </a:r>
            <a:r>
              <a:rPr lang="en-GB" dirty="0" smtClean="0"/>
              <a:t>exam buster sessions where they were trained to adapt different revision techniques. </a:t>
            </a:r>
            <a:endParaRPr lang="en-GB" dirty="0"/>
          </a:p>
          <a:p>
            <a:r>
              <a:rPr lang="en-GB" dirty="0" smtClean="0"/>
              <a:t>Work out the time left before exams and create a timetable with your child.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2"/>
            <a:ext cx="324036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134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B</a:t>
            </a:r>
            <a:r>
              <a:rPr lang="en-GB" sz="3200" dirty="0" smtClean="0">
                <a:effectLst/>
              </a:rPr>
              <a:t>reak revision time into small chunks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effectLst/>
              </a:rPr>
              <a:t> Hour-long sessions with short breaks at the end of each session often work well for students</a:t>
            </a:r>
          </a:p>
          <a:p>
            <a:r>
              <a:rPr lang="en-GB" dirty="0" smtClean="0"/>
              <a:t>Be specific about what is the purpose of each revision session</a:t>
            </a:r>
          </a:p>
          <a:p>
            <a:r>
              <a:rPr lang="en-GB" dirty="0" smtClean="0"/>
              <a:t>Know the distractions for your son/daughter and work out a way to keep them away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8238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M</a:t>
            </a:r>
            <a:r>
              <a:rPr lang="en-GB" sz="3200" dirty="0" smtClean="0">
                <a:effectLst/>
              </a:rPr>
              <a:t>ake sure your child has all the essential books and materials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Students should create a checklist of all the topics and areas in each subject and audit their resources for each topic</a:t>
            </a:r>
          </a:p>
          <a:p>
            <a:r>
              <a:rPr lang="en-GB" dirty="0" smtClean="0"/>
              <a:t>If there is a concern please encourage your son/daughter to speak to the teacher and sort out the problem</a:t>
            </a:r>
          </a:p>
          <a:p>
            <a:r>
              <a:rPr lang="en-GB" dirty="0"/>
              <a:t>T</a:t>
            </a:r>
            <a:r>
              <a:rPr lang="en-GB" dirty="0" smtClean="0">
                <a:effectLst/>
              </a:rPr>
              <a:t>ry to have chats about each subject area as much as possible so that you are aware of any problems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9724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Eat, sleep and drink well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Eating, drinking and sleeping well will enable your child to use their revision time much more effectively. The key is not the length of time spent working, but the quality.</a:t>
            </a:r>
          </a:p>
          <a:p>
            <a:endParaRPr lang="en-GB" dirty="0" smtClean="0"/>
          </a:p>
          <a:p>
            <a:r>
              <a:rPr lang="en-GB" dirty="0" smtClean="0"/>
              <a:t>Concentrated caffeine drinks should be avoided at all cost. Keep the snacks healthy.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800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Manage Stress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Plan ahead to avoid stress</a:t>
            </a:r>
          </a:p>
          <a:p>
            <a:r>
              <a:rPr lang="en-GB" dirty="0" smtClean="0"/>
              <a:t>Support your child to work smart and plan effectively. There should be some time on the timetable to relax with the family</a:t>
            </a:r>
          </a:p>
          <a:p>
            <a:r>
              <a:rPr lang="en-GB" dirty="0"/>
              <a:t>D</a:t>
            </a:r>
            <a:r>
              <a:rPr lang="en-GB" dirty="0" smtClean="0"/>
              <a:t>on’t </a:t>
            </a:r>
            <a:r>
              <a:rPr lang="en-GB" dirty="0" smtClean="0"/>
              <a:t>set unrealistic expectations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3751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smtClean="0"/>
              <a:t>Find a comfortable and quiet place to work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Revision sessions at home will only be successful if your son/daughter is able to carry on comfortably</a:t>
            </a:r>
          </a:p>
          <a:p>
            <a:r>
              <a:rPr lang="en-GB" dirty="0" smtClean="0"/>
              <a:t>Please provide them quiet place to carry on their work and support them as much as possible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822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b="1" dirty="0" smtClean="0"/>
              <a:t>Encourage your child to be active in their revision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Stick to the planned timetable and be </a:t>
            </a:r>
            <a:r>
              <a:rPr lang="en-GB" dirty="0" smtClean="0"/>
              <a:t>consistent. </a:t>
            </a:r>
            <a:r>
              <a:rPr lang="en-GB" dirty="0" smtClean="0"/>
              <a:t>A long break between two revision sessions can </a:t>
            </a:r>
            <a:r>
              <a:rPr lang="en-GB" dirty="0" smtClean="0"/>
              <a:t>lead </a:t>
            </a:r>
            <a:r>
              <a:rPr lang="en-GB" dirty="0" smtClean="0"/>
              <a:t>to be unproductive</a:t>
            </a:r>
          </a:p>
          <a:p>
            <a:r>
              <a:rPr lang="en-GB" dirty="0" smtClean="0"/>
              <a:t>Ensure they have access to Google classroom or internet but keep talking to them about getting rid of the distractions such as social media</a:t>
            </a:r>
          </a:p>
        </p:txBody>
      </p:sp>
    </p:spTree>
    <p:extLst>
      <p:ext uri="{BB962C8B-B14F-4D97-AF65-F5344CB8AC3E}">
        <p14:creationId xmlns:p14="http://schemas.microsoft.com/office/powerpoint/2010/main" val="460592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</a:t>
            </a:r>
            <a:r>
              <a:rPr lang="en-GB" dirty="0" smtClean="0">
                <a:effectLst/>
              </a:rPr>
              <a:t>uy new stationery just for revision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may sound strange but a new set of pens, highlighters and other stationary items can make revision really interesting for students.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4396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Talk to the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do not hesitate to contact school in case you have any concern</a:t>
            </a:r>
          </a:p>
          <a:p>
            <a:endParaRPr lang="en-GB" dirty="0"/>
          </a:p>
          <a:p>
            <a:r>
              <a:rPr lang="en-GB" dirty="0" smtClean="0"/>
              <a:t>It is important that we work as a team to support our students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403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408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Helping your child through  A level exams </vt:lpstr>
      <vt:lpstr>Work out a revision timetable for each subject</vt:lpstr>
      <vt:lpstr>Break revision time into small chunks</vt:lpstr>
      <vt:lpstr>Make sure your child has all the essential books and materials</vt:lpstr>
      <vt:lpstr>Eat, sleep and drink well </vt:lpstr>
      <vt:lpstr>Manage Stress</vt:lpstr>
      <vt:lpstr>Find a comfortable and quiet place to work </vt:lpstr>
      <vt:lpstr>Encourage your child to be active in their revision </vt:lpstr>
      <vt:lpstr>Buy new stationery just for revision</vt:lpstr>
      <vt:lpstr>Talk to the school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Helping your child through  A level exams </dc:title>
  <dc:creator>Jaskamal Sidhu</dc:creator>
  <cp:lastModifiedBy>Jaskamal Sidhu</cp:lastModifiedBy>
  <cp:revision>4</cp:revision>
  <dcterms:created xsi:type="dcterms:W3CDTF">2018-04-30T11:27:18Z</dcterms:created>
  <dcterms:modified xsi:type="dcterms:W3CDTF">2018-04-30T12:19:39Z</dcterms:modified>
</cp:coreProperties>
</file>